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7"/>
  </p:handoutMasterIdLst>
  <p:sldIdLst>
    <p:sldId id="256" r:id="rId2"/>
    <p:sldId id="272" r:id="rId3"/>
    <p:sldId id="271" r:id="rId4"/>
    <p:sldId id="273" r:id="rId5"/>
    <p:sldId id="274" r:id="rId6"/>
  </p:sldIdLst>
  <p:sldSz cx="9144000" cy="6858000" type="screen4x3"/>
  <p:notesSz cx="6794500" cy="9931400"/>
  <p:defaultTextStyle>
    <a:defPPr>
      <a:defRPr lang="nl-NL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F9C35"/>
    <a:srgbClr val="FFFFFF"/>
    <a:srgbClr val="34B233"/>
    <a:srgbClr val="000000"/>
    <a:srgbClr val="292929"/>
    <a:srgbClr val="D5D2CA"/>
    <a:srgbClr val="005172"/>
    <a:srgbClr val="6AADE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E8034E78-7F5D-4C2E-B375-FC64B27BC917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Stijl, gemiddeld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0A15C55-8517-42AA-B614-E9B94910E393}" styleName="Stijl, gemiddeld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073A0DAA-6AF3-43AB-8588-CEC1D06C72B9}" styleName="Stijl, gemiddeld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38B1855-1B75-4FBE-930C-398BA8C253C6}" styleName="Stijl, thema 2 - Accent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E8034E78-7F5D-4C2E-B375-FC64B27BC917}" styleName="Stijl, donker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F5AB1C69-6EDB-4FF4-983F-18BD219EF322}" styleName="Stijl, gemiddeld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5202B0CA-FC54-4496-8BCA-5EF66A818D29}" styleName="Stijl, donker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18603FDC-E32A-4AB5-989C-0864C3EAD2B8}" styleName="Stijl, thema 2 - Accent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EB344D84-9AFB-497E-A393-DC336BA19D2E}" styleName="Stijl, gemiddeld 3 -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85BE263C-DBD7-4A20-BB59-AAB30ACAA65A}" styleName="Stijl, gemiddeld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6E25E649-3F16-4E02-A733-19D2CDBF48F0}" styleName="Stijl, gemiddeld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EC20E35-A176-4012-BC5E-935CFFF8708E}" styleName="Stijl, gemiddeld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EB9631B5-78F2-41C9-869B-9F39066F8104}" styleName="Stijl, gemiddeld 3 - 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4C1A8A3-306A-4EB7-A6B1-4F7E0EB9C5D6}" styleName="Stijl, gemiddeld 3 - Accent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2A488322-F2BA-4B5B-9748-0D474271808F}" styleName="Stijl, gemiddeld 3 - 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8A107856-5554-42FB-B03E-39F5DBC370BA}" styleName="Stijl, gemiddeld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7E9639D4-E3E2-4D34-9284-5A2195B3D0D7}" styleName="Stijl, lich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howGuides="1">
      <p:cViewPr>
        <p:scale>
          <a:sx n="100" d="100"/>
          <a:sy n="100" d="100"/>
        </p:scale>
        <p:origin x="-288" y="-72"/>
      </p:cViewPr>
      <p:guideLst>
        <p:guide orient="horz" pos="1219"/>
        <p:guide orient="horz" pos="147"/>
        <p:guide orient="horz"/>
        <p:guide orient="horz" pos="3756"/>
        <p:guide pos="339"/>
        <p:guide pos="5633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283" cy="49657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48645" y="0"/>
            <a:ext cx="2944283" cy="49657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B4A35DB-3CDA-4828-B785-6135278B8F21}" type="datetimeFigureOut">
              <a:rPr lang="en-GB" smtClean="0"/>
              <a:t>22/05/2013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33106"/>
            <a:ext cx="2944283" cy="49657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48645" y="9433106"/>
            <a:ext cx="2944283" cy="49657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8D6352-7161-4CB5-9EDD-D58F9A3CC0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6334642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91643" y="230188"/>
            <a:ext cx="8442796" cy="839787"/>
          </a:xfrm>
        </p:spPr>
        <p:txBody>
          <a:bodyPr/>
          <a:lstStyle/>
          <a:p>
            <a:r>
              <a:rPr lang="en-GB" smtClean="0"/>
              <a:t>Klik om de stijl te bewerken</a:t>
            </a:r>
            <a:endParaRPr lang="en-GB" dirty="0"/>
          </a:p>
        </p:txBody>
      </p:sp>
      <p:sp>
        <p:nvSpPr>
          <p:cNvPr id="3" name="Tijdelijke aanduiding voor afbeelding 24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476508" y="3307559"/>
            <a:ext cx="2647950" cy="264795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anchor="ctr"/>
          <a:lstStyle>
            <a:lvl1pPr marL="0" indent="0" algn="ctr">
              <a:buNone/>
              <a:defRPr sz="800"/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Klik op het pictogram als u een afbeelding wilt toevoegen</a:t>
            </a:r>
            <a:endParaRPr kumimoji="0" lang="nl-NL" sz="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6" name="Tijdelijke aanduiding voor afbeelding 24"/>
          <p:cNvSpPr>
            <a:spLocks noGrp="1" noChangeAspect="1"/>
          </p:cNvSpPr>
          <p:nvPr>
            <p:ph type="pic" sz="quarter" idx="19"/>
          </p:nvPr>
        </p:nvSpPr>
        <p:spPr bwMode="auto">
          <a:xfrm>
            <a:off x="6308818" y="3307559"/>
            <a:ext cx="2647950" cy="2647950"/>
          </a:xfrm>
          <a:prstGeom prst="ellipse">
            <a:avLst/>
          </a:prstGeom>
          <a:solidFill>
            <a:srgbClr val="D5D2C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marL="0" indent="0" algn="ctr">
              <a:buNone/>
              <a:defRPr sz="800"/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Klik op het pictogram als u een afbeelding wilt toevoegen</a:t>
            </a:r>
            <a:endParaRPr kumimoji="0" lang="nl-NL" sz="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7" name="Tijdelijke aanduiding voor afbeelding 24"/>
          <p:cNvSpPr>
            <a:spLocks noGrp="1" noChangeAspect="1"/>
          </p:cNvSpPr>
          <p:nvPr>
            <p:ph type="pic" sz="quarter" idx="16"/>
          </p:nvPr>
        </p:nvSpPr>
        <p:spPr bwMode="auto">
          <a:xfrm>
            <a:off x="4714655" y="3307559"/>
            <a:ext cx="2647950" cy="2647950"/>
          </a:xfrm>
          <a:prstGeom prst="ellipse">
            <a:avLst/>
          </a:prstGeom>
          <a:solidFill>
            <a:schemeClr val="accent3"/>
          </a:solidFill>
          <a:ln>
            <a:noFill/>
          </a:ln>
          <a:extLst/>
        </p:spPr>
        <p:txBody>
          <a:bodyPr anchor="ctr"/>
          <a:lstStyle>
            <a:lvl1pPr marL="0" indent="0" algn="ctr">
              <a:buNone/>
              <a:defRPr sz="800"/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Klik op het pictogram als u een afbeelding wilt toevoegen</a:t>
            </a:r>
            <a:endParaRPr kumimoji="0" lang="nl-NL" sz="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8" name="Tijdelijke aanduiding voor afbeelding 24"/>
          <p:cNvSpPr>
            <a:spLocks noGrp="1" noChangeAspect="1"/>
          </p:cNvSpPr>
          <p:nvPr>
            <p:ph type="pic" sz="quarter" idx="15"/>
          </p:nvPr>
        </p:nvSpPr>
        <p:spPr bwMode="auto">
          <a:xfrm>
            <a:off x="3120492" y="3307559"/>
            <a:ext cx="2647950" cy="2647950"/>
          </a:xfrm>
          <a:prstGeom prst="ellipse">
            <a:avLst/>
          </a:prstGeom>
          <a:solidFill>
            <a:srgbClr val="D5D2CA"/>
          </a:solidFill>
          <a:ln>
            <a:noFill/>
          </a:ln>
        </p:spPr>
        <p:txBody>
          <a:bodyPr anchor="ctr"/>
          <a:lstStyle>
            <a:lvl1pPr marL="0" indent="0" algn="ctr">
              <a:buNone/>
              <a:defRPr sz="800"/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Klik op het pictogram als u een afbeelding wilt toevoegen</a:t>
            </a:r>
            <a:endParaRPr kumimoji="0" lang="nl-NL" sz="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4" name="Tijdelijke aanduiding voor tekst 4"/>
          <p:cNvSpPr>
            <a:spLocks noGrp="1"/>
          </p:cNvSpPr>
          <p:nvPr>
            <p:ph type="body" sz="quarter" idx="17" hasCustomPrompt="1"/>
          </p:nvPr>
        </p:nvSpPr>
        <p:spPr bwMode="auto">
          <a:xfrm>
            <a:off x="485775" y="1616400"/>
            <a:ext cx="8447088" cy="371475"/>
          </a:xfrm>
          <a:prstGeom prst="rect">
            <a:avLst/>
          </a:prstGeom>
          <a:noFill/>
          <a:ln>
            <a:noFill/>
          </a:ln>
          <a:extLst/>
        </p:spPr>
        <p:txBody>
          <a:bodyPr lIns="36000"/>
          <a:lstStyle>
            <a:lvl1pPr marL="0" indent="0">
              <a:buNone/>
              <a:defRPr>
                <a:solidFill>
                  <a:schemeClr val="bg2"/>
                </a:solidFill>
              </a:defRPr>
            </a:lvl1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t>Ondertitel</a:t>
            </a:r>
            <a:endParaRPr kumimoji="0" lang="en-GB" sz="1800" b="0" i="0" u="none" strike="noStrike" kern="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</a:endParaRPr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18" hasCustomPrompt="1"/>
          </p:nvPr>
        </p:nvSpPr>
        <p:spPr bwMode="auto">
          <a:xfrm>
            <a:off x="478633" y="2262386"/>
            <a:ext cx="8447087" cy="371475"/>
          </a:xfrm>
          <a:prstGeom prst="rect">
            <a:avLst/>
          </a:prstGeom>
          <a:noFill/>
          <a:ln>
            <a:noFill/>
          </a:ln>
          <a:extLst/>
        </p:spPr>
        <p:txBody>
          <a:bodyPr lIns="36000" rIns="90000"/>
          <a:lstStyle>
            <a:lvl1pPr marL="0" indent="0">
              <a:buNone/>
              <a:defRPr>
                <a:solidFill>
                  <a:schemeClr val="bg2"/>
                </a:solidFill>
              </a:defRPr>
            </a:lvl1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t>Datum, Auteursnaam</a:t>
            </a:r>
            <a:endParaRPr kumimoji="0" lang="en-GB" sz="1800" b="0" i="0" u="none" strike="noStrike" kern="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423983396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slide with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91642" y="230188"/>
            <a:ext cx="8442796" cy="839787"/>
          </a:xfrm>
        </p:spPr>
        <p:txBody>
          <a:bodyPr/>
          <a:lstStyle/>
          <a:p>
            <a:r>
              <a:rPr lang="en-GB" smtClean="0"/>
              <a:t>Klik om de stijl te bewerken</a:t>
            </a:r>
            <a:endParaRPr lang="en-GB" dirty="0"/>
          </a:p>
        </p:txBody>
      </p:sp>
      <p:sp>
        <p:nvSpPr>
          <p:cNvPr id="3" name="Tijdelijke aanduiding voor tekst 6"/>
          <p:cNvSpPr>
            <a:spLocks noGrp="1"/>
          </p:cNvSpPr>
          <p:nvPr>
            <p:ph type="body" sz="quarter" idx="10"/>
          </p:nvPr>
        </p:nvSpPr>
        <p:spPr>
          <a:xfrm>
            <a:off x="421200" y="1835249"/>
            <a:ext cx="8521188" cy="4089600"/>
          </a:xfrm>
        </p:spPr>
        <p:txBody>
          <a:bodyPr/>
          <a:lstStyle>
            <a:lvl2pPr>
              <a:buClr>
                <a:schemeClr val="bg2"/>
              </a:buClr>
              <a:defRPr/>
            </a:lvl2pPr>
          </a:lstStyle>
          <a:p>
            <a:pPr lvl="0"/>
            <a:r>
              <a:rPr lang="en-GB" smtClean="0"/>
              <a:t>Klik om de modelstijlen te bewerken</a:t>
            </a:r>
          </a:p>
          <a:p>
            <a:pPr lvl="1"/>
            <a:r>
              <a:rPr lang="en-GB" smtClean="0"/>
              <a:t>Tweede niveau</a:t>
            </a:r>
          </a:p>
          <a:p>
            <a:pPr lvl="2"/>
            <a:r>
              <a:rPr lang="en-GB" smtClean="0"/>
              <a:t>Derde niveau</a:t>
            </a:r>
          </a:p>
          <a:p>
            <a:pPr lvl="3"/>
            <a:r>
              <a:rPr lang="en-GB" smtClean="0"/>
              <a:t>Vierde niveau</a:t>
            </a:r>
          </a:p>
          <a:p>
            <a:pPr lvl="4"/>
            <a:r>
              <a:rPr lang="en-GB" smtClean="0"/>
              <a:t>Vijfde niveau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0330104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tex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Klik om de stijl te bewerken</a:t>
            </a:r>
            <a:endParaRPr lang="en-GB"/>
          </a:p>
        </p:txBody>
      </p:sp>
      <p:sp>
        <p:nvSpPr>
          <p:cNvPr id="3" name="Tijdelijke aanduiding voor tekst 6"/>
          <p:cNvSpPr>
            <a:spLocks noGrp="1"/>
          </p:cNvSpPr>
          <p:nvPr>
            <p:ph type="body" sz="quarter" idx="10"/>
          </p:nvPr>
        </p:nvSpPr>
        <p:spPr>
          <a:xfrm>
            <a:off x="421200" y="1835249"/>
            <a:ext cx="4140000" cy="4089600"/>
          </a:xfrm>
        </p:spPr>
        <p:txBody>
          <a:bodyPr/>
          <a:lstStyle>
            <a:lvl2pPr>
              <a:buClr>
                <a:schemeClr val="bg2"/>
              </a:buClr>
              <a:defRPr/>
            </a:lvl2pPr>
          </a:lstStyle>
          <a:p>
            <a:pPr lvl="0"/>
            <a:r>
              <a:rPr lang="en-GB" smtClean="0"/>
              <a:t>Klik om de modelstijlen te bewerken</a:t>
            </a:r>
          </a:p>
          <a:p>
            <a:pPr lvl="1"/>
            <a:r>
              <a:rPr lang="en-GB" smtClean="0"/>
              <a:t>Tweede niveau</a:t>
            </a:r>
          </a:p>
          <a:p>
            <a:pPr lvl="2"/>
            <a:r>
              <a:rPr lang="en-GB" smtClean="0"/>
              <a:t>Derde niveau</a:t>
            </a:r>
            <a:endParaRPr lang="en-GB" dirty="0" smtClean="0"/>
          </a:p>
        </p:txBody>
      </p:sp>
      <p:sp>
        <p:nvSpPr>
          <p:cNvPr id="4" name="Tijdelijke aanduiding voor tekst 6"/>
          <p:cNvSpPr>
            <a:spLocks noGrp="1"/>
          </p:cNvSpPr>
          <p:nvPr>
            <p:ph type="body" sz="quarter" idx="11"/>
          </p:nvPr>
        </p:nvSpPr>
        <p:spPr>
          <a:xfrm>
            <a:off x="4793357" y="1835249"/>
            <a:ext cx="4140000" cy="4089600"/>
          </a:xfrm>
        </p:spPr>
        <p:txBody>
          <a:bodyPr/>
          <a:lstStyle>
            <a:lvl2pPr>
              <a:buClr>
                <a:schemeClr val="bg2"/>
              </a:buClr>
              <a:defRPr/>
            </a:lvl2pPr>
          </a:lstStyle>
          <a:p>
            <a:pPr lvl="0"/>
            <a:r>
              <a:rPr lang="en-GB" smtClean="0"/>
              <a:t>Klik om de modelstijlen te bewerken</a:t>
            </a:r>
          </a:p>
          <a:p>
            <a:pPr lvl="1"/>
            <a:r>
              <a:rPr lang="en-GB" smtClean="0"/>
              <a:t>Tweede niveau</a:t>
            </a:r>
          </a:p>
          <a:p>
            <a:pPr lvl="2"/>
            <a:r>
              <a:rPr lang="en-GB" smtClean="0"/>
              <a:t>Derde niveau</a:t>
            </a:r>
            <a:endParaRPr lang="en-GB" dirty="0" smtClean="0"/>
          </a:p>
        </p:txBody>
      </p:sp>
    </p:spTree>
    <p:extLst>
      <p:ext uri="{BB962C8B-B14F-4D97-AF65-F5344CB8AC3E}">
        <p14:creationId xmlns:p14="http://schemas.microsoft.com/office/powerpoint/2010/main" val="127049317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ox with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Klik om de stijl te bewerken</a:t>
            </a:r>
            <a:endParaRPr lang="en-GB"/>
          </a:p>
        </p:txBody>
      </p:sp>
      <p:sp>
        <p:nvSpPr>
          <p:cNvPr id="3" name="Tijdelijke aanduiding voor tekst 6"/>
          <p:cNvSpPr>
            <a:spLocks noGrp="1"/>
          </p:cNvSpPr>
          <p:nvPr>
            <p:ph type="body" sz="quarter" idx="10"/>
          </p:nvPr>
        </p:nvSpPr>
        <p:spPr>
          <a:xfrm>
            <a:off x="421200" y="1835249"/>
            <a:ext cx="4140000" cy="4089600"/>
          </a:xfrm>
        </p:spPr>
        <p:txBody>
          <a:bodyPr/>
          <a:lstStyle>
            <a:lvl2pPr>
              <a:buClr>
                <a:schemeClr val="bg2"/>
              </a:buClr>
              <a:defRPr/>
            </a:lvl2pPr>
          </a:lstStyle>
          <a:p>
            <a:pPr lvl="0"/>
            <a:r>
              <a:rPr lang="en-GB" smtClean="0"/>
              <a:t>Klik om de modelstijlen te bewerken</a:t>
            </a:r>
          </a:p>
          <a:p>
            <a:pPr lvl="1"/>
            <a:r>
              <a:rPr lang="en-GB" smtClean="0"/>
              <a:t>Tweede niveau</a:t>
            </a:r>
          </a:p>
          <a:p>
            <a:pPr lvl="2"/>
            <a:r>
              <a:rPr lang="en-GB" smtClean="0"/>
              <a:t>Derde niveau</a:t>
            </a:r>
            <a:endParaRPr lang="en-GB" dirty="0" smtClean="0"/>
          </a:p>
        </p:txBody>
      </p:sp>
      <p:sp>
        <p:nvSpPr>
          <p:cNvPr id="5" name="Tijdelijke aanduiding voor afbeelding 24"/>
          <p:cNvSpPr>
            <a:spLocks noGrp="1" noChangeAspect="1"/>
          </p:cNvSpPr>
          <p:nvPr>
            <p:ph type="pic" sz="quarter" idx="17"/>
          </p:nvPr>
        </p:nvSpPr>
        <p:spPr>
          <a:xfrm>
            <a:off x="4826161" y="1929600"/>
            <a:ext cx="4104000" cy="4033050"/>
          </a:xfrm>
          <a:prstGeom prst="rect">
            <a:avLst/>
          </a:prstGeom>
          <a:solidFill>
            <a:schemeClr val="accent3"/>
          </a:solidFill>
        </p:spPr>
        <p:txBody>
          <a:bodyPr anchor="ctr"/>
          <a:lstStyle>
            <a:lvl1pPr marL="0" indent="0" algn="ctr">
              <a:buNone/>
              <a:defRPr sz="800"/>
            </a:lvl1pPr>
          </a:lstStyle>
          <a:p>
            <a:pPr lvl="0"/>
            <a:r>
              <a:rPr lang="nl-NL" noProof="0" smtClean="0"/>
              <a:t>Klik op het pictogram als u een afbeelding wilt toevoegen</a:t>
            </a:r>
            <a:endParaRPr lang="nl-NL" noProof="0" dirty="0"/>
          </a:p>
        </p:txBody>
      </p:sp>
    </p:spTree>
    <p:extLst>
      <p:ext uri="{BB962C8B-B14F-4D97-AF65-F5344CB8AC3E}">
        <p14:creationId xmlns:p14="http://schemas.microsoft.com/office/powerpoint/2010/main" val="32950174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ox with grap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91642" y="230188"/>
            <a:ext cx="8442796" cy="840125"/>
          </a:xfrm>
        </p:spPr>
        <p:txBody>
          <a:bodyPr/>
          <a:lstStyle/>
          <a:p>
            <a:r>
              <a:rPr lang="en-GB" smtClean="0"/>
              <a:t>Klik om de stijl te bewerken</a:t>
            </a:r>
            <a:endParaRPr lang="en-GB"/>
          </a:p>
        </p:txBody>
      </p:sp>
      <p:sp>
        <p:nvSpPr>
          <p:cNvPr id="3" name="Tijdelijke aanduiding voor tekst 6"/>
          <p:cNvSpPr>
            <a:spLocks noGrp="1"/>
          </p:cNvSpPr>
          <p:nvPr>
            <p:ph type="body" sz="quarter" idx="10"/>
          </p:nvPr>
        </p:nvSpPr>
        <p:spPr>
          <a:xfrm>
            <a:off x="421200" y="1835249"/>
            <a:ext cx="4140000" cy="4089600"/>
          </a:xfrm>
        </p:spPr>
        <p:txBody>
          <a:bodyPr/>
          <a:lstStyle>
            <a:lvl2pPr>
              <a:buClr>
                <a:schemeClr val="bg2"/>
              </a:buClr>
              <a:defRPr/>
            </a:lvl2pPr>
          </a:lstStyle>
          <a:p>
            <a:pPr lvl="0"/>
            <a:r>
              <a:rPr lang="en-GB" smtClean="0"/>
              <a:t>Klik om de modelstijlen te bewerken</a:t>
            </a:r>
          </a:p>
          <a:p>
            <a:pPr lvl="1"/>
            <a:r>
              <a:rPr lang="en-GB" smtClean="0"/>
              <a:t>Tweede niveau</a:t>
            </a:r>
          </a:p>
          <a:p>
            <a:pPr lvl="2"/>
            <a:r>
              <a:rPr lang="en-GB" smtClean="0"/>
              <a:t>Derde niveau</a:t>
            </a:r>
            <a:endParaRPr lang="en-GB" dirty="0" smtClean="0"/>
          </a:p>
        </p:txBody>
      </p:sp>
      <p:sp>
        <p:nvSpPr>
          <p:cNvPr id="6" name="Tijdelijke aanduiding voor grafiek 5"/>
          <p:cNvSpPr>
            <a:spLocks noGrp="1"/>
          </p:cNvSpPr>
          <p:nvPr>
            <p:ph type="chart" sz="quarter" idx="17"/>
          </p:nvPr>
        </p:nvSpPr>
        <p:spPr>
          <a:xfrm>
            <a:off x="4791075" y="1752600"/>
            <a:ext cx="4140000" cy="4314825"/>
          </a:xfrm>
          <a:noFill/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89540675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ox with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Klik om de stijl te bewerken</a:t>
            </a:r>
            <a:endParaRPr lang="en-GB"/>
          </a:p>
        </p:txBody>
      </p:sp>
      <p:sp>
        <p:nvSpPr>
          <p:cNvPr id="3" name="Tijdelijke aanduiding voor tekst 6"/>
          <p:cNvSpPr>
            <a:spLocks noGrp="1"/>
          </p:cNvSpPr>
          <p:nvPr>
            <p:ph type="body" sz="quarter" idx="10"/>
          </p:nvPr>
        </p:nvSpPr>
        <p:spPr>
          <a:xfrm>
            <a:off x="421200" y="1835249"/>
            <a:ext cx="4140000" cy="4089600"/>
          </a:xfrm>
        </p:spPr>
        <p:txBody>
          <a:bodyPr/>
          <a:lstStyle>
            <a:lvl2pPr>
              <a:buClr>
                <a:schemeClr val="bg2"/>
              </a:buClr>
              <a:defRPr/>
            </a:lvl2pPr>
          </a:lstStyle>
          <a:p>
            <a:pPr lvl="0"/>
            <a:r>
              <a:rPr lang="en-GB" smtClean="0"/>
              <a:t>Klik om de modelstijlen te bewerken</a:t>
            </a:r>
          </a:p>
          <a:p>
            <a:pPr lvl="1"/>
            <a:r>
              <a:rPr lang="en-GB" smtClean="0"/>
              <a:t>Tweede niveau</a:t>
            </a:r>
          </a:p>
          <a:p>
            <a:pPr lvl="2"/>
            <a:r>
              <a:rPr lang="en-GB" smtClean="0"/>
              <a:t>Derde niveau</a:t>
            </a:r>
            <a:endParaRPr lang="en-GB" dirty="0" smtClean="0"/>
          </a:p>
        </p:txBody>
      </p:sp>
      <p:sp>
        <p:nvSpPr>
          <p:cNvPr id="5" name="Tijdelijke aanduiding voor tabel 4"/>
          <p:cNvSpPr>
            <a:spLocks noGrp="1"/>
          </p:cNvSpPr>
          <p:nvPr>
            <p:ph type="tbl" sz="quarter" idx="11"/>
          </p:nvPr>
        </p:nvSpPr>
        <p:spPr>
          <a:xfrm>
            <a:off x="4791075" y="1933575"/>
            <a:ext cx="4140000" cy="40284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62839408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rganogr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Klik om de stijl te bewerken</a:t>
            </a:r>
            <a:endParaRPr lang="en-GB"/>
          </a:p>
        </p:txBody>
      </p:sp>
      <p:sp>
        <p:nvSpPr>
          <p:cNvPr id="8" name="Tijdelijke aanduiding voor SmartArt 7"/>
          <p:cNvSpPr>
            <a:spLocks noGrp="1"/>
          </p:cNvSpPr>
          <p:nvPr>
            <p:ph type="dgm" sz="quarter" idx="10"/>
          </p:nvPr>
        </p:nvSpPr>
        <p:spPr>
          <a:xfrm>
            <a:off x="538163" y="1828800"/>
            <a:ext cx="8404225" cy="4133850"/>
          </a:xfrm>
        </p:spPr>
        <p:txBody>
          <a:bodyPr/>
          <a:lstStyle/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46075916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ly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Klik om de stijl te bewerken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03517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with multiple logo'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jdelijke aanduiding voor afbeelding 24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476508" y="3307559"/>
            <a:ext cx="2647950" cy="264795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anchor="ctr"/>
          <a:lstStyle>
            <a:lvl1pPr marL="0" indent="0" algn="ctr">
              <a:buNone/>
              <a:defRPr sz="800"/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Klik op het pictogram als u een afbeelding wilt toevoegen</a:t>
            </a:r>
            <a:endParaRPr kumimoji="0" lang="nl-NL" sz="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8" name="Tijdelijke aanduiding voor afbeelding 24"/>
          <p:cNvSpPr>
            <a:spLocks noGrp="1" noChangeAspect="1"/>
          </p:cNvSpPr>
          <p:nvPr>
            <p:ph type="pic" sz="quarter" idx="20"/>
          </p:nvPr>
        </p:nvSpPr>
        <p:spPr bwMode="auto">
          <a:xfrm>
            <a:off x="6308818" y="3307559"/>
            <a:ext cx="2647950" cy="2647950"/>
          </a:xfrm>
          <a:prstGeom prst="ellipse">
            <a:avLst/>
          </a:prstGeom>
          <a:solidFill>
            <a:srgbClr val="D5D2C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marL="0" indent="0" algn="ctr">
              <a:buNone/>
              <a:defRPr sz="800"/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Klik op het pictogram als u een afbeelding wilt toevoegen</a:t>
            </a:r>
            <a:endParaRPr kumimoji="0" lang="nl-NL" sz="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9" name="Tijdelijke aanduiding voor afbeelding 24"/>
          <p:cNvSpPr>
            <a:spLocks noGrp="1" noChangeAspect="1"/>
          </p:cNvSpPr>
          <p:nvPr>
            <p:ph type="pic" sz="quarter" idx="21"/>
          </p:nvPr>
        </p:nvSpPr>
        <p:spPr bwMode="auto">
          <a:xfrm>
            <a:off x="4714655" y="3307559"/>
            <a:ext cx="2647950" cy="2647950"/>
          </a:xfrm>
          <a:prstGeom prst="ellipse">
            <a:avLst/>
          </a:prstGeom>
          <a:solidFill>
            <a:schemeClr val="accent3"/>
          </a:solidFill>
          <a:ln>
            <a:noFill/>
          </a:ln>
          <a:extLst/>
        </p:spPr>
        <p:txBody>
          <a:bodyPr anchor="ctr"/>
          <a:lstStyle>
            <a:lvl1pPr marL="0" indent="0" algn="ctr">
              <a:buNone/>
              <a:defRPr sz="800"/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Klik op het pictogram als u een afbeelding wilt toevoegen</a:t>
            </a:r>
            <a:endParaRPr kumimoji="0" lang="nl-NL" sz="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0" name="Tijdelijke aanduiding voor afbeelding 24"/>
          <p:cNvSpPr>
            <a:spLocks noGrp="1" noChangeAspect="1"/>
          </p:cNvSpPr>
          <p:nvPr>
            <p:ph type="pic" sz="quarter" idx="15"/>
          </p:nvPr>
        </p:nvSpPr>
        <p:spPr bwMode="auto">
          <a:xfrm>
            <a:off x="3120492" y="3307559"/>
            <a:ext cx="2647950" cy="2647950"/>
          </a:xfrm>
          <a:prstGeom prst="ellipse">
            <a:avLst/>
          </a:prstGeom>
          <a:solidFill>
            <a:srgbClr val="D5D2CA"/>
          </a:solidFill>
          <a:ln>
            <a:noFill/>
          </a:ln>
        </p:spPr>
        <p:txBody>
          <a:bodyPr anchor="ctr"/>
          <a:lstStyle>
            <a:lvl1pPr marL="0" indent="0" algn="ctr">
              <a:buNone/>
              <a:defRPr sz="800"/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Klik op het pictogram als u een afbeelding wilt toevoegen</a:t>
            </a:r>
            <a:endParaRPr kumimoji="0" lang="nl-NL" sz="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1" name="Titel 10"/>
          <p:cNvSpPr>
            <a:spLocks noGrp="1"/>
          </p:cNvSpPr>
          <p:nvPr>
            <p:ph type="title"/>
          </p:nvPr>
        </p:nvSpPr>
        <p:spPr>
          <a:xfrm>
            <a:off x="491642" y="230187"/>
            <a:ext cx="8442796" cy="838800"/>
          </a:xfrm>
        </p:spPr>
        <p:txBody>
          <a:bodyPr/>
          <a:lstStyle/>
          <a:p>
            <a:r>
              <a:rPr lang="en-GB" smtClean="0"/>
              <a:t>Klik om de stijl te bewerken</a:t>
            </a:r>
            <a:endParaRPr lang="en-GB" dirty="0"/>
          </a:p>
        </p:txBody>
      </p:sp>
      <p:sp>
        <p:nvSpPr>
          <p:cNvPr id="14" name="Tijdelijke aanduiding voor tekst 4"/>
          <p:cNvSpPr>
            <a:spLocks noGrp="1"/>
          </p:cNvSpPr>
          <p:nvPr>
            <p:ph type="body" sz="quarter" idx="22" hasCustomPrompt="1"/>
          </p:nvPr>
        </p:nvSpPr>
        <p:spPr bwMode="auto">
          <a:xfrm>
            <a:off x="485775" y="1616400"/>
            <a:ext cx="8447088" cy="371475"/>
          </a:xfrm>
          <a:prstGeom prst="rect">
            <a:avLst/>
          </a:prstGeom>
          <a:noFill/>
          <a:ln>
            <a:noFill/>
          </a:ln>
          <a:extLst/>
        </p:spPr>
        <p:txBody>
          <a:bodyPr lIns="36000"/>
          <a:lstStyle>
            <a:lvl1pPr marL="0" indent="0">
              <a:buNone/>
              <a:defRPr>
                <a:solidFill>
                  <a:schemeClr val="bg2"/>
                </a:solidFill>
              </a:defRPr>
            </a:lvl1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t>Ondertitel</a:t>
            </a:r>
            <a:endParaRPr kumimoji="0" lang="en-GB" sz="1800" b="0" i="0" u="none" strike="noStrike" kern="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</a:endParaRPr>
          </a:p>
        </p:txBody>
      </p:sp>
      <p:sp>
        <p:nvSpPr>
          <p:cNvPr id="15" name="Tijdelijke aanduiding voor tekst 4"/>
          <p:cNvSpPr>
            <a:spLocks noGrp="1"/>
          </p:cNvSpPr>
          <p:nvPr>
            <p:ph type="body" sz="quarter" idx="23" hasCustomPrompt="1"/>
          </p:nvPr>
        </p:nvSpPr>
        <p:spPr bwMode="auto">
          <a:xfrm>
            <a:off x="476251" y="2262386"/>
            <a:ext cx="8447087" cy="371475"/>
          </a:xfrm>
          <a:prstGeom prst="rect">
            <a:avLst/>
          </a:prstGeom>
          <a:noFill/>
          <a:ln>
            <a:noFill/>
          </a:ln>
          <a:extLst/>
        </p:spPr>
        <p:txBody>
          <a:bodyPr lIns="36000" rIns="90000"/>
          <a:lstStyle>
            <a:lvl1pPr marL="0" indent="0">
              <a:buNone/>
              <a:defRPr>
                <a:solidFill>
                  <a:schemeClr val="bg2"/>
                </a:solidFill>
              </a:defRPr>
            </a:lvl1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t>Datum, Auteursnaam</a:t>
            </a:r>
            <a:endParaRPr kumimoji="0" lang="en-GB" sz="1800" b="0" i="0" u="none" strike="noStrike" kern="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</a:endParaRPr>
          </a:p>
        </p:txBody>
      </p:sp>
      <p:sp>
        <p:nvSpPr>
          <p:cNvPr id="13" name="Rechthoek 12"/>
          <p:cNvSpPr/>
          <p:nvPr userDrawn="1"/>
        </p:nvSpPr>
        <p:spPr>
          <a:xfrm>
            <a:off x="3800901" y="6127845"/>
            <a:ext cx="5141487" cy="614149"/>
          </a:xfrm>
          <a:prstGeom prst="rect">
            <a:avLst/>
          </a:prstGeom>
          <a:solidFill>
            <a:schemeClr val="bg1"/>
          </a:solidFill>
          <a:ln w="3175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50000"/>
              </a:lnSpc>
            </a:pPr>
            <a:r>
              <a:rPr lang="en-GB" sz="1000" smtClean="0">
                <a:solidFill>
                  <a:schemeClr val="accent3"/>
                </a:solidFill>
              </a:rPr>
              <a:t>Space</a:t>
            </a:r>
            <a:r>
              <a:rPr lang="en-GB" sz="1000" baseline="0" smtClean="0">
                <a:solidFill>
                  <a:schemeClr val="accent3"/>
                </a:solidFill>
              </a:rPr>
              <a:t> for partner logo’s </a:t>
            </a:r>
            <a:br>
              <a:rPr lang="en-GB" sz="1000" baseline="0" smtClean="0">
                <a:solidFill>
                  <a:schemeClr val="accent3"/>
                </a:solidFill>
              </a:rPr>
            </a:br>
            <a:r>
              <a:rPr lang="en-GB" sz="800" baseline="0" smtClean="0">
                <a:solidFill>
                  <a:schemeClr val="accent3"/>
                </a:solidFill>
              </a:rPr>
              <a:t>(place a white shape behind the logo’s to hide this text and border)</a:t>
            </a:r>
            <a:endParaRPr lang="en-GB" sz="800" dirty="0">
              <a:solidFill>
                <a:schemeClr val="accent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451694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ox with rectangular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91638" y="230188"/>
            <a:ext cx="3276000" cy="1353086"/>
          </a:xfrm>
        </p:spPr>
        <p:txBody>
          <a:bodyPr/>
          <a:lstStyle>
            <a:lvl1pPr>
              <a:defRPr/>
            </a:lvl1pPr>
          </a:lstStyle>
          <a:p>
            <a:r>
              <a:rPr lang="en-GB" smtClean="0"/>
              <a:t>Klik om de stijl te bewerken</a:t>
            </a:r>
            <a:endParaRPr lang="en-GB" dirty="0"/>
          </a:p>
        </p:txBody>
      </p:sp>
      <p:sp>
        <p:nvSpPr>
          <p:cNvPr id="3" name="Tijdelijke aanduiding voor afbeelding 24"/>
          <p:cNvSpPr>
            <a:spLocks noGrp="1" noChangeAspect="1"/>
          </p:cNvSpPr>
          <p:nvPr>
            <p:ph type="pic" sz="quarter" idx="16"/>
          </p:nvPr>
        </p:nvSpPr>
        <p:spPr>
          <a:xfrm>
            <a:off x="3900006" y="226800"/>
            <a:ext cx="5040000" cy="5735850"/>
          </a:xfrm>
          <a:prstGeom prst="rect">
            <a:avLst/>
          </a:prstGeom>
          <a:solidFill>
            <a:schemeClr val="accent3"/>
          </a:solidFill>
        </p:spPr>
        <p:txBody>
          <a:bodyPr anchor="ctr"/>
          <a:lstStyle>
            <a:lvl1pPr marL="0" indent="0" algn="ctr">
              <a:buNone/>
              <a:defRPr sz="800"/>
            </a:lvl1pPr>
          </a:lstStyle>
          <a:p>
            <a:pPr lvl="0"/>
            <a:r>
              <a:rPr lang="nl-NL" noProof="0" smtClean="0"/>
              <a:t>Klik op het pictogram als u een afbeelding wilt toevoegen</a:t>
            </a:r>
            <a:endParaRPr lang="nl-NL" noProof="0" dirty="0"/>
          </a:p>
        </p:txBody>
      </p:sp>
      <p:sp>
        <p:nvSpPr>
          <p:cNvPr id="4" name="Tijdelijke aanduiding voor tekst 4"/>
          <p:cNvSpPr>
            <a:spLocks noGrp="1"/>
          </p:cNvSpPr>
          <p:nvPr>
            <p:ph type="body" sz="quarter" idx="17"/>
          </p:nvPr>
        </p:nvSpPr>
        <p:spPr>
          <a:xfrm>
            <a:off x="495302" y="1840012"/>
            <a:ext cx="3276600" cy="4122638"/>
          </a:xfrm>
        </p:spPr>
        <p:txBody>
          <a:bodyPr lIns="36000"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en-GB" smtClean="0"/>
              <a:t>Klik om de modelstijlen te bewerken</a:t>
            </a:r>
            <a:endParaRPr lang="en-GB" dirty="0" smtClean="0"/>
          </a:p>
        </p:txBody>
      </p:sp>
    </p:spTree>
    <p:extLst>
      <p:ext uri="{BB962C8B-B14F-4D97-AF65-F5344CB8AC3E}">
        <p14:creationId xmlns:p14="http://schemas.microsoft.com/office/powerpoint/2010/main" val="410723499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images with tex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91642" y="230187"/>
            <a:ext cx="8442796" cy="838800"/>
          </a:xfrm>
        </p:spPr>
        <p:txBody>
          <a:bodyPr/>
          <a:lstStyle/>
          <a:p>
            <a:r>
              <a:rPr lang="en-GB" smtClean="0"/>
              <a:t>Klik om de stijl te bewerken</a:t>
            </a:r>
            <a:endParaRPr lang="en-GB" dirty="0"/>
          </a:p>
        </p:txBody>
      </p:sp>
      <p:sp>
        <p:nvSpPr>
          <p:cNvPr id="3" name="Tijdelijke aanduiding voor afbeelding 24"/>
          <p:cNvSpPr>
            <a:spLocks noGrp="1" noChangeAspect="1"/>
          </p:cNvSpPr>
          <p:nvPr>
            <p:ph type="pic" sz="quarter" idx="16"/>
          </p:nvPr>
        </p:nvSpPr>
        <p:spPr>
          <a:xfrm>
            <a:off x="537619" y="1933314"/>
            <a:ext cx="2639660" cy="2628000"/>
          </a:xfrm>
          <a:prstGeom prst="rect">
            <a:avLst/>
          </a:prstGeom>
          <a:solidFill>
            <a:schemeClr val="accent3"/>
          </a:solidFill>
        </p:spPr>
        <p:txBody>
          <a:bodyPr anchor="ctr"/>
          <a:lstStyle>
            <a:lvl1pPr marL="0" indent="0" algn="ctr">
              <a:buNone/>
              <a:defRPr sz="800"/>
            </a:lvl1pPr>
          </a:lstStyle>
          <a:p>
            <a:pPr lvl="0"/>
            <a:r>
              <a:rPr lang="nl-NL" noProof="0" dirty="0" smtClean="0"/>
              <a:t>Klik op het pictogram als u een afbeelding wilt toevoegen</a:t>
            </a:r>
            <a:endParaRPr lang="nl-NL" noProof="0" dirty="0"/>
          </a:p>
        </p:txBody>
      </p:sp>
      <p:sp>
        <p:nvSpPr>
          <p:cNvPr id="4" name="Tijdelijke aanduiding voor afbeelding 24"/>
          <p:cNvSpPr>
            <a:spLocks noGrp="1" noChangeAspect="1"/>
          </p:cNvSpPr>
          <p:nvPr>
            <p:ph type="pic" sz="quarter" idx="17"/>
          </p:nvPr>
        </p:nvSpPr>
        <p:spPr>
          <a:xfrm>
            <a:off x="3418212" y="1933314"/>
            <a:ext cx="2639660" cy="2628000"/>
          </a:xfrm>
          <a:prstGeom prst="rect">
            <a:avLst/>
          </a:prstGeom>
          <a:solidFill>
            <a:schemeClr val="accent3"/>
          </a:solidFill>
        </p:spPr>
        <p:txBody>
          <a:bodyPr anchor="ctr"/>
          <a:lstStyle>
            <a:lvl1pPr marL="0" indent="0" algn="ctr">
              <a:buNone/>
              <a:defRPr sz="800"/>
            </a:lvl1pPr>
          </a:lstStyle>
          <a:p>
            <a:pPr lvl="0"/>
            <a:r>
              <a:rPr lang="nl-NL" noProof="0" smtClean="0"/>
              <a:t>Klik op het pictogram als u een afbeelding wilt toevoegen</a:t>
            </a:r>
            <a:endParaRPr lang="nl-NL" noProof="0" dirty="0"/>
          </a:p>
        </p:txBody>
      </p:sp>
      <p:sp>
        <p:nvSpPr>
          <p:cNvPr id="5" name="Tijdelijke aanduiding voor afbeelding 24"/>
          <p:cNvSpPr>
            <a:spLocks noGrp="1" noChangeAspect="1"/>
          </p:cNvSpPr>
          <p:nvPr>
            <p:ph type="pic" sz="quarter" idx="18"/>
          </p:nvPr>
        </p:nvSpPr>
        <p:spPr>
          <a:xfrm>
            <a:off x="6298805" y="1933314"/>
            <a:ext cx="2639660" cy="2628000"/>
          </a:xfrm>
          <a:prstGeom prst="rect">
            <a:avLst/>
          </a:prstGeom>
          <a:solidFill>
            <a:schemeClr val="accent3"/>
          </a:solidFill>
        </p:spPr>
        <p:txBody>
          <a:bodyPr anchor="ctr"/>
          <a:lstStyle>
            <a:lvl1pPr marL="0" indent="0" algn="ctr">
              <a:buNone/>
              <a:defRPr sz="800"/>
            </a:lvl1pPr>
          </a:lstStyle>
          <a:p>
            <a:pPr lvl="0"/>
            <a:r>
              <a:rPr lang="nl-NL" noProof="0" smtClean="0"/>
              <a:t>Klik op het pictogram als u een afbeelding wilt toevoegen</a:t>
            </a:r>
            <a:endParaRPr lang="nl-NL" noProof="0" dirty="0"/>
          </a:p>
        </p:txBody>
      </p:sp>
      <p:sp>
        <p:nvSpPr>
          <p:cNvPr id="7" name="Tijdelijke aanduiding voor tekst 6"/>
          <p:cNvSpPr>
            <a:spLocks noGrp="1"/>
          </p:cNvSpPr>
          <p:nvPr>
            <p:ph type="body" sz="quarter" idx="19"/>
          </p:nvPr>
        </p:nvSpPr>
        <p:spPr>
          <a:xfrm>
            <a:off x="490538" y="4610101"/>
            <a:ext cx="2752725" cy="360000"/>
          </a:xfrm>
        </p:spPr>
        <p:txBody>
          <a:bodyPr wrap="none" lIns="36000" rIns="0"/>
          <a:lstStyle>
            <a:lvl1pPr marL="0" indent="0">
              <a:buFontTx/>
              <a:buNone/>
              <a:defRPr sz="1800">
                <a:solidFill>
                  <a:schemeClr val="tx1"/>
                </a:solidFill>
              </a:defRPr>
            </a:lvl1pPr>
            <a:lvl2pPr marL="696913" indent="0">
              <a:buFontTx/>
              <a:buNone/>
              <a:defRPr sz="1800"/>
            </a:lvl2pPr>
            <a:lvl3pPr marL="1560512" indent="0">
              <a:buFontTx/>
              <a:buNone/>
              <a:defRPr sz="1800"/>
            </a:lvl3pPr>
            <a:lvl4pPr marL="2332037" indent="0">
              <a:buFontTx/>
              <a:buNone/>
              <a:defRPr sz="1800"/>
            </a:lvl4pPr>
            <a:lvl5pPr marL="3052763" indent="0">
              <a:buFontTx/>
              <a:buNone/>
              <a:defRPr sz="1800"/>
            </a:lvl5pPr>
          </a:lstStyle>
          <a:p>
            <a:pPr lvl="0"/>
            <a:r>
              <a:rPr lang="en-GB" smtClean="0"/>
              <a:t>Klik om de modelstijl</a:t>
            </a:r>
            <a:endParaRPr lang="en-GB" dirty="0"/>
          </a:p>
        </p:txBody>
      </p:sp>
      <p:sp>
        <p:nvSpPr>
          <p:cNvPr id="8" name="Tijdelijke aanduiding voor tekst 6"/>
          <p:cNvSpPr>
            <a:spLocks noGrp="1"/>
          </p:cNvSpPr>
          <p:nvPr>
            <p:ph type="body" sz="quarter" idx="20"/>
          </p:nvPr>
        </p:nvSpPr>
        <p:spPr>
          <a:xfrm>
            <a:off x="3366170" y="4610101"/>
            <a:ext cx="2752725" cy="360000"/>
          </a:xfrm>
        </p:spPr>
        <p:txBody>
          <a:bodyPr wrap="none" lIns="36000" rIns="0"/>
          <a:lstStyle>
            <a:lvl1pPr marL="0" indent="0">
              <a:buFontTx/>
              <a:buNone/>
              <a:defRPr sz="1800">
                <a:solidFill>
                  <a:schemeClr val="tx1"/>
                </a:solidFill>
              </a:defRPr>
            </a:lvl1pPr>
            <a:lvl2pPr marL="696913" indent="0">
              <a:buFontTx/>
              <a:buNone/>
              <a:defRPr sz="1800"/>
            </a:lvl2pPr>
            <a:lvl3pPr marL="1560512" indent="0">
              <a:buFontTx/>
              <a:buNone/>
              <a:defRPr sz="1800"/>
            </a:lvl3pPr>
            <a:lvl4pPr marL="2332037" indent="0">
              <a:buFontTx/>
              <a:buNone/>
              <a:defRPr sz="1800"/>
            </a:lvl4pPr>
            <a:lvl5pPr marL="3052763" indent="0">
              <a:buFontTx/>
              <a:buNone/>
              <a:defRPr sz="1800"/>
            </a:lvl5pPr>
          </a:lstStyle>
          <a:p>
            <a:pPr lvl="0"/>
            <a:r>
              <a:rPr lang="en-GB" smtClean="0"/>
              <a:t>Klik om de modelstijl</a:t>
            </a:r>
            <a:endParaRPr lang="en-GB" dirty="0"/>
          </a:p>
        </p:txBody>
      </p:sp>
      <p:sp>
        <p:nvSpPr>
          <p:cNvPr id="9" name="Tijdelijke aanduiding voor tekst 6"/>
          <p:cNvSpPr>
            <a:spLocks noGrp="1"/>
          </p:cNvSpPr>
          <p:nvPr>
            <p:ph type="body" sz="quarter" idx="21"/>
          </p:nvPr>
        </p:nvSpPr>
        <p:spPr>
          <a:xfrm>
            <a:off x="6241802" y="4610101"/>
            <a:ext cx="2752725" cy="360000"/>
          </a:xfrm>
        </p:spPr>
        <p:txBody>
          <a:bodyPr wrap="none" lIns="36000" rIns="0"/>
          <a:lstStyle>
            <a:lvl1pPr marL="0" indent="0">
              <a:buFontTx/>
              <a:buNone/>
              <a:defRPr sz="1800">
                <a:solidFill>
                  <a:schemeClr val="tx1"/>
                </a:solidFill>
              </a:defRPr>
            </a:lvl1pPr>
            <a:lvl2pPr marL="696913" indent="0">
              <a:buFontTx/>
              <a:buNone/>
              <a:defRPr sz="1800"/>
            </a:lvl2pPr>
            <a:lvl3pPr marL="1560512" indent="0">
              <a:buFontTx/>
              <a:buNone/>
              <a:defRPr sz="1800"/>
            </a:lvl3pPr>
            <a:lvl4pPr marL="2332037" indent="0">
              <a:buFontTx/>
              <a:buNone/>
              <a:defRPr sz="1800"/>
            </a:lvl4pPr>
            <a:lvl5pPr marL="3052763" indent="0">
              <a:buFontTx/>
              <a:buNone/>
              <a:defRPr sz="1800"/>
            </a:lvl5pPr>
          </a:lstStyle>
          <a:p>
            <a:pPr lvl="0"/>
            <a:r>
              <a:rPr lang="en-GB" smtClean="0"/>
              <a:t>Klik om de modelstijl</a:t>
            </a:r>
            <a:endParaRPr lang="en-GB" dirty="0"/>
          </a:p>
        </p:txBody>
      </p:sp>
      <p:sp>
        <p:nvSpPr>
          <p:cNvPr id="10" name="Tijdelijke aanduiding voor tekst 6"/>
          <p:cNvSpPr>
            <a:spLocks noGrp="1"/>
          </p:cNvSpPr>
          <p:nvPr>
            <p:ph type="body" sz="quarter" idx="22"/>
          </p:nvPr>
        </p:nvSpPr>
        <p:spPr>
          <a:xfrm>
            <a:off x="490538" y="4985219"/>
            <a:ext cx="2752725" cy="360000"/>
          </a:xfrm>
        </p:spPr>
        <p:txBody>
          <a:bodyPr wrap="square" lIns="36000" rIns="0"/>
          <a:lstStyle>
            <a:lvl1pPr marL="0" indent="0">
              <a:buFontTx/>
              <a:buNone/>
              <a:defRPr sz="1800">
                <a:solidFill>
                  <a:schemeClr val="bg2"/>
                </a:solidFill>
              </a:defRPr>
            </a:lvl1pPr>
            <a:lvl2pPr marL="696913" indent="0">
              <a:buFontTx/>
              <a:buNone/>
              <a:defRPr sz="1800"/>
            </a:lvl2pPr>
            <a:lvl3pPr marL="1560512" indent="0">
              <a:buFontTx/>
              <a:buNone/>
              <a:defRPr sz="1800"/>
            </a:lvl3pPr>
            <a:lvl4pPr marL="2332037" indent="0">
              <a:buFontTx/>
              <a:buNone/>
              <a:defRPr sz="1800"/>
            </a:lvl4pPr>
            <a:lvl5pPr marL="3052763" indent="0">
              <a:buFontTx/>
              <a:buNone/>
              <a:defRPr sz="1800"/>
            </a:lvl5pPr>
          </a:lstStyle>
          <a:p>
            <a:pPr lvl="0"/>
            <a:r>
              <a:rPr lang="en-GB" smtClean="0"/>
              <a:t>Klik om de modelstijl</a:t>
            </a:r>
            <a:endParaRPr lang="en-GB" dirty="0"/>
          </a:p>
        </p:txBody>
      </p:sp>
      <p:sp>
        <p:nvSpPr>
          <p:cNvPr id="11" name="Tijdelijke aanduiding voor tekst 6"/>
          <p:cNvSpPr>
            <a:spLocks noGrp="1"/>
          </p:cNvSpPr>
          <p:nvPr>
            <p:ph type="body" sz="quarter" idx="23"/>
          </p:nvPr>
        </p:nvSpPr>
        <p:spPr>
          <a:xfrm>
            <a:off x="3365675" y="4985219"/>
            <a:ext cx="2752725" cy="360000"/>
          </a:xfrm>
        </p:spPr>
        <p:txBody>
          <a:bodyPr wrap="square" lIns="36000" rIns="0"/>
          <a:lstStyle>
            <a:lvl1pPr marL="0" indent="0">
              <a:buFontTx/>
              <a:buNone/>
              <a:defRPr sz="1800">
                <a:solidFill>
                  <a:schemeClr val="bg2"/>
                </a:solidFill>
              </a:defRPr>
            </a:lvl1pPr>
            <a:lvl2pPr marL="696913" indent="0">
              <a:buFontTx/>
              <a:buNone/>
              <a:defRPr sz="1800"/>
            </a:lvl2pPr>
            <a:lvl3pPr marL="1560512" indent="0">
              <a:buFontTx/>
              <a:buNone/>
              <a:defRPr sz="1800"/>
            </a:lvl3pPr>
            <a:lvl4pPr marL="2332037" indent="0">
              <a:buFontTx/>
              <a:buNone/>
              <a:defRPr sz="1800"/>
            </a:lvl4pPr>
            <a:lvl5pPr marL="3052763" indent="0">
              <a:buFontTx/>
              <a:buNone/>
              <a:defRPr sz="1800"/>
            </a:lvl5pPr>
          </a:lstStyle>
          <a:p>
            <a:pPr lvl="0"/>
            <a:r>
              <a:rPr lang="en-GB" smtClean="0"/>
              <a:t>Klik om de modelstijl</a:t>
            </a:r>
            <a:endParaRPr lang="en-GB" dirty="0"/>
          </a:p>
        </p:txBody>
      </p:sp>
      <p:sp>
        <p:nvSpPr>
          <p:cNvPr id="12" name="Tijdelijke aanduiding voor tekst 6"/>
          <p:cNvSpPr>
            <a:spLocks noGrp="1"/>
          </p:cNvSpPr>
          <p:nvPr>
            <p:ph type="body" sz="quarter" idx="24"/>
          </p:nvPr>
        </p:nvSpPr>
        <p:spPr>
          <a:xfrm>
            <a:off x="6241802" y="4985219"/>
            <a:ext cx="2752725" cy="360000"/>
          </a:xfrm>
        </p:spPr>
        <p:txBody>
          <a:bodyPr wrap="square" lIns="36000" rIns="0"/>
          <a:lstStyle>
            <a:lvl1pPr marL="0" indent="0">
              <a:buFontTx/>
              <a:buNone/>
              <a:defRPr sz="1800">
                <a:solidFill>
                  <a:schemeClr val="bg2"/>
                </a:solidFill>
              </a:defRPr>
            </a:lvl1pPr>
            <a:lvl2pPr marL="696913" indent="0">
              <a:buFontTx/>
              <a:buNone/>
              <a:defRPr sz="1800"/>
            </a:lvl2pPr>
            <a:lvl3pPr marL="1560512" indent="0">
              <a:buFontTx/>
              <a:buNone/>
              <a:defRPr sz="1800"/>
            </a:lvl3pPr>
            <a:lvl4pPr marL="2332037" indent="0">
              <a:buFontTx/>
              <a:buNone/>
              <a:defRPr sz="1800"/>
            </a:lvl4pPr>
            <a:lvl5pPr marL="3052763" indent="0">
              <a:buFontTx/>
              <a:buNone/>
              <a:defRPr sz="1800"/>
            </a:lvl5pPr>
          </a:lstStyle>
          <a:p>
            <a:pPr lvl="0"/>
            <a:r>
              <a:rPr lang="en-GB" smtClean="0"/>
              <a:t>Klik om de modelstijl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9103103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 with 2 square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91642" y="230187"/>
            <a:ext cx="8442796" cy="838800"/>
          </a:xfrm>
        </p:spPr>
        <p:txBody>
          <a:bodyPr/>
          <a:lstStyle/>
          <a:p>
            <a:r>
              <a:rPr lang="en-GB" smtClean="0"/>
              <a:t>Klik om de stijl te bewerken</a:t>
            </a:r>
            <a:endParaRPr lang="en-GB" dirty="0"/>
          </a:p>
        </p:txBody>
      </p:sp>
      <p:sp>
        <p:nvSpPr>
          <p:cNvPr id="3" name="Tijdelijke aanduiding voor afbeelding 24"/>
          <p:cNvSpPr>
            <a:spLocks noGrp="1" noChangeAspect="1"/>
          </p:cNvSpPr>
          <p:nvPr>
            <p:ph type="pic" sz="quarter" idx="16"/>
          </p:nvPr>
        </p:nvSpPr>
        <p:spPr>
          <a:xfrm>
            <a:off x="536399" y="1929600"/>
            <a:ext cx="4104000" cy="4027383"/>
          </a:xfrm>
          <a:prstGeom prst="rect">
            <a:avLst/>
          </a:prstGeom>
          <a:solidFill>
            <a:schemeClr val="accent3"/>
          </a:solidFill>
        </p:spPr>
        <p:txBody>
          <a:bodyPr anchor="ctr"/>
          <a:lstStyle>
            <a:lvl1pPr marL="0" indent="0" algn="ctr">
              <a:buNone/>
              <a:defRPr sz="800"/>
            </a:lvl1pPr>
          </a:lstStyle>
          <a:p>
            <a:pPr lvl="0"/>
            <a:r>
              <a:rPr lang="nl-NL" noProof="0" smtClean="0"/>
              <a:t>Klik op het pictogram als u een afbeelding wilt toevoegen</a:t>
            </a:r>
            <a:endParaRPr lang="nl-NL" noProof="0" dirty="0"/>
          </a:p>
        </p:txBody>
      </p:sp>
      <p:sp>
        <p:nvSpPr>
          <p:cNvPr id="5" name="Tijdelijke aanduiding voor afbeelding 24"/>
          <p:cNvSpPr>
            <a:spLocks noGrp="1" noChangeAspect="1"/>
          </p:cNvSpPr>
          <p:nvPr>
            <p:ph type="pic" sz="quarter" idx="17"/>
          </p:nvPr>
        </p:nvSpPr>
        <p:spPr>
          <a:xfrm>
            <a:off x="4826161" y="1929600"/>
            <a:ext cx="4104000" cy="4033050"/>
          </a:xfrm>
          <a:prstGeom prst="rect">
            <a:avLst/>
          </a:prstGeom>
          <a:solidFill>
            <a:schemeClr val="accent3"/>
          </a:solidFill>
        </p:spPr>
        <p:txBody>
          <a:bodyPr anchor="ctr"/>
          <a:lstStyle>
            <a:lvl1pPr marL="0" indent="0" algn="ctr">
              <a:buNone/>
              <a:defRPr sz="800"/>
            </a:lvl1pPr>
          </a:lstStyle>
          <a:p>
            <a:pPr lvl="0"/>
            <a:r>
              <a:rPr lang="nl-NL" noProof="0" smtClean="0"/>
              <a:t>Klik op het pictogram als u een afbeelding wilt toevoegen</a:t>
            </a:r>
            <a:endParaRPr lang="nl-NL" noProof="0" dirty="0"/>
          </a:p>
        </p:txBody>
      </p:sp>
    </p:spTree>
    <p:extLst>
      <p:ext uri="{BB962C8B-B14F-4D97-AF65-F5344CB8AC3E}">
        <p14:creationId xmlns:p14="http://schemas.microsoft.com/office/powerpoint/2010/main" val="243262763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with larg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afbeelding 24"/>
          <p:cNvSpPr>
            <a:spLocks noGrp="1" noChangeAspect="1"/>
          </p:cNvSpPr>
          <p:nvPr>
            <p:ph type="pic" sz="quarter" idx="16"/>
          </p:nvPr>
        </p:nvSpPr>
        <p:spPr>
          <a:xfrm>
            <a:off x="536400" y="1402557"/>
            <a:ext cx="8402400" cy="4552950"/>
          </a:xfrm>
          <a:prstGeom prst="rect">
            <a:avLst/>
          </a:prstGeom>
          <a:solidFill>
            <a:schemeClr val="accent3"/>
          </a:solidFill>
        </p:spPr>
        <p:txBody>
          <a:bodyPr anchor="ctr"/>
          <a:lstStyle>
            <a:lvl1pPr marL="0" indent="0" algn="ctr">
              <a:buNone/>
              <a:defRPr sz="800"/>
            </a:lvl1pPr>
          </a:lstStyle>
          <a:p>
            <a:pPr lvl="0"/>
            <a:r>
              <a:rPr lang="nl-NL" noProof="0" smtClean="0"/>
              <a:t>Klik op het pictogram als u een afbeelding wilt toevoegen</a:t>
            </a:r>
            <a:endParaRPr lang="nl-NL" noProof="0" dirty="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91642" y="230187"/>
            <a:ext cx="8442796" cy="838800"/>
          </a:xfrm>
        </p:spPr>
        <p:txBody>
          <a:bodyPr/>
          <a:lstStyle/>
          <a:p>
            <a:r>
              <a:rPr lang="en-GB" smtClean="0"/>
              <a:t>Klik om de stijl te bewerken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780158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rectangular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afbeelding 24"/>
          <p:cNvSpPr>
            <a:spLocks noGrp="1"/>
          </p:cNvSpPr>
          <p:nvPr>
            <p:ph type="pic" sz="quarter" idx="16"/>
          </p:nvPr>
        </p:nvSpPr>
        <p:spPr>
          <a:xfrm>
            <a:off x="536400" y="233362"/>
            <a:ext cx="4011352" cy="5720400"/>
          </a:xfrm>
          <a:prstGeom prst="rect">
            <a:avLst/>
          </a:prstGeom>
          <a:solidFill>
            <a:schemeClr val="accent3"/>
          </a:solidFill>
        </p:spPr>
        <p:txBody>
          <a:bodyPr anchor="ctr"/>
          <a:lstStyle>
            <a:lvl1pPr marL="0" indent="0" algn="ctr">
              <a:buNone/>
              <a:defRPr sz="800"/>
            </a:lvl1pPr>
          </a:lstStyle>
          <a:p>
            <a:pPr lvl="0"/>
            <a:r>
              <a:rPr lang="nl-NL" noProof="0" smtClean="0"/>
              <a:t>Klik op het pictogram als u een afbeelding wilt toevoegen</a:t>
            </a:r>
            <a:endParaRPr lang="nl-NL" noProof="0" dirty="0"/>
          </a:p>
        </p:txBody>
      </p:sp>
      <p:sp>
        <p:nvSpPr>
          <p:cNvPr id="4" name="Tijdelijke aanduiding voor afbeelding 24"/>
          <p:cNvSpPr>
            <a:spLocks noGrp="1"/>
          </p:cNvSpPr>
          <p:nvPr>
            <p:ph type="pic" sz="quarter" idx="17"/>
          </p:nvPr>
        </p:nvSpPr>
        <p:spPr>
          <a:xfrm>
            <a:off x="4827265" y="233362"/>
            <a:ext cx="4104000" cy="5719559"/>
          </a:xfrm>
          <a:prstGeom prst="rect">
            <a:avLst/>
          </a:prstGeom>
          <a:solidFill>
            <a:schemeClr val="accent3"/>
          </a:solidFill>
        </p:spPr>
        <p:txBody>
          <a:bodyPr anchor="ctr"/>
          <a:lstStyle>
            <a:lvl1pPr marL="0" indent="0" algn="ctr">
              <a:buNone/>
              <a:defRPr sz="800"/>
            </a:lvl1pPr>
          </a:lstStyle>
          <a:p>
            <a:pPr lvl="0"/>
            <a:r>
              <a:rPr lang="nl-NL" noProof="0" smtClean="0"/>
              <a:t>Klik op het pictogram als u een afbeelding wilt toevoegen</a:t>
            </a:r>
            <a:endParaRPr lang="nl-NL" noProof="0" dirty="0"/>
          </a:p>
        </p:txBody>
      </p:sp>
    </p:spTree>
    <p:extLst>
      <p:ext uri="{BB962C8B-B14F-4D97-AF65-F5344CB8AC3E}">
        <p14:creationId xmlns:p14="http://schemas.microsoft.com/office/powerpoint/2010/main" val="270447091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to beeldvulle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afbeelding 24"/>
          <p:cNvSpPr>
            <a:spLocks noGrp="1" noChangeAspect="1"/>
          </p:cNvSpPr>
          <p:nvPr>
            <p:ph type="pic" sz="quarter" idx="16"/>
          </p:nvPr>
        </p:nvSpPr>
        <p:spPr bwMode="gray">
          <a:xfrm>
            <a:off x="0" y="0"/>
            <a:ext cx="9143999" cy="6858000"/>
          </a:xfrm>
          <a:prstGeom prst="rect">
            <a:avLst/>
          </a:prstGeom>
          <a:solidFill>
            <a:schemeClr val="accent3"/>
          </a:solidFill>
        </p:spPr>
        <p:txBody>
          <a:bodyPr anchor="ctr"/>
          <a:lstStyle>
            <a:lvl1pPr marL="0" indent="0" algn="ctr">
              <a:buNone/>
              <a:defRPr sz="800"/>
            </a:lvl1pPr>
          </a:lstStyle>
          <a:p>
            <a:pPr lvl="0"/>
            <a:r>
              <a:rPr lang="nl-NL" noProof="0" smtClean="0"/>
              <a:t>Klik op het pictogram als u een afbeelding wilt toevoegen</a:t>
            </a:r>
            <a:endParaRPr lang="nl-NL" noProof="0" dirty="0"/>
          </a:p>
        </p:txBody>
      </p:sp>
      <p:sp>
        <p:nvSpPr>
          <p:cNvPr id="4" name="Titel 1"/>
          <p:cNvSpPr>
            <a:spLocks noGrp="1"/>
          </p:cNvSpPr>
          <p:nvPr>
            <p:ph type="title"/>
          </p:nvPr>
        </p:nvSpPr>
        <p:spPr bwMode="white">
          <a:xfrm>
            <a:off x="491642" y="230188"/>
            <a:ext cx="8442796" cy="840125"/>
          </a:xfrm>
          <a:noFill/>
          <a:ln>
            <a:gradFill>
              <a:gsLst>
                <a:gs pos="0">
                  <a:schemeClr val="bg1"/>
                </a:gs>
                <a:gs pos="1000">
                  <a:schemeClr val="bg1">
                    <a:alpha val="0"/>
                  </a:schemeClr>
                </a:gs>
                <a:gs pos="99000">
                  <a:srgbClr val="FFFFFF">
                    <a:alpha val="0"/>
                  </a:srgbClr>
                </a:gs>
                <a:gs pos="100000">
                  <a:schemeClr val="bg1"/>
                </a:gs>
              </a:gsLst>
              <a:lin ang="5400000" scaled="0"/>
            </a:gradFill>
          </a:ln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smtClean="0"/>
              <a:t>Klik om de stijl te bewerken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2662833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mpty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0158299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ph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91642" y="230188"/>
            <a:ext cx="8442796" cy="840125"/>
          </a:xfrm>
        </p:spPr>
        <p:txBody>
          <a:bodyPr/>
          <a:lstStyle/>
          <a:p>
            <a:r>
              <a:rPr lang="en-GB" smtClean="0"/>
              <a:t>Klik om de stijl te bewerken</a:t>
            </a:r>
            <a:endParaRPr lang="en-GB" dirty="0"/>
          </a:p>
        </p:txBody>
      </p:sp>
      <p:sp>
        <p:nvSpPr>
          <p:cNvPr id="3" name="Tijdelijke aanduiding voor grafiek 5"/>
          <p:cNvSpPr>
            <a:spLocks noGrp="1"/>
          </p:cNvSpPr>
          <p:nvPr>
            <p:ph type="chart" sz="quarter" idx="17"/>
          </p:nvPr>
        </p:nvSpPr>
        <p:spPr>
          <a:xfrm>
            <a:off x="437321" y="1752600"/>
            <a:ext cx="8601903" cy="4314825"/>
          </a:xfrm>
          <a:noFill/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416137738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93200" y="230187"/>
            <a:ext cx="8442796" cy="838800"/>
          </a:xfrm>
        </p:spPr>
        <p:txBody>
          <a:bodyPr/>
          <a:lstStyle>
            <a:lvl1pPr>
              <a:defRPr/>
            </a:lvl1pPr>
          </a:lstStyle>
          <a:p>
            <a:r>
              <a:rPr lang="en-GB" smtClean="0"/>
              <a:t>Klik om de stijl te bewerken</a:t>
            </a:r>
            <a:endParaRPr lang="en-GB" dirty="0"/>
          </a:p>
        </p:txBody>
      </p:sp>
      <p:sp>
        <p:nvSpPr>
          <p:cNvPr id="5" name="Tijdelijke aanduiding voor tabel 4"/>
          <p:cNvSpPr>
            <a:spLocks noGrp="1"/>
          </p:cNvSpPr>
          <p:nvPr>
            <p:ph type="tbl" sz="quarter" idx="10"/>
          </p:nvPr>
        </p:nvSpPr>
        <p:spPr>
          <a:xfrm>
            <a:off x="538163" y="1933575"/>
            <a:ext cx="8398089" cy="40284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36933712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 with circl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93200" y="230188"/>
            <a:ext cx="3276000" cy="1353086"/>
          </a:xfrm>
        </p:spPr>
        <p:txBody>
          <a:bodyPr/>
          <a:lstStyle>
            <a:lvl1pPr>
              <a:defRPr/>
            </a:lvl1pPr>
          </a:lstStyle>
          <a:p>
            <a:r>
              <a:rPr lang="en-GB" smtClean="0"/>
              <a:t>Klik om de stijl te bewerken</a:t>
            </a:r>
            <a:endParaRPr lang="en-GB" dirty="0"/>
          </a:p>
        </p:txBody>
      </p:sp>
      <p:sp>
        <p:nvSpPr>
          <p:cNvPr id="7" name="Tijdelijke aanduiding voor afbeelding 24"/>
          <p:cNvSpPr>
            <a:spLocks noGrp="1" noChangeAspect="1"/>
          </p:cNvSpPr>
          <p:nvPr>
            <p:ph type="pic" sz="quarter" idx="16"/>
          </p:nvPr>
        </p:nvSpPr>
        <p:spPr>
          <a:xfrm>
            <a:off x="3887699" y="224477"/>
            <a:ext cx="5040000" cy="5040000"/>
          </a:xfrm>
          <a:prstGeom prst="ellipse">
            <a:avLst/>
          </a:prstGeom>
          <a:solidFill>
            <a:schemeClr val="accent3"/>
          </a:solidFill>
        </p:spPr>
        <p:txBody>
          <a:bodyPr anchor="ctr"/>
          <a:lstStyle>
            <a:lvl1pPr marL="0" indent="0" algn="ctr">
              <a:buNone/>
              <a:defRPr sz="800"/>
            </a:lvl1pPr>
          </a:lstStyle>
          <a:p>
            <a:pPr lvl="0"/>
            <a:r>
              <a:rPr lang="nl-NL" noProof="0" smtClean="0"/>
              <a:t>Klik op het pictogram als u een afbeelding wilt toevoegen</a:t>
            </a:r>
            <a:endParaRPr lang="nl-NL" noProof="0" dirty="0"/>
          </a:p>
        </p:txBody>
      </p:sp>
      <p:sp>
        <p:nvSpPr>
          <p:cNvPr id="8" name="Tijdelijke aanduiding voor tekst 4"/>
          <p:cNvSpPr>
            <a:spLocks noGrp="1"/>
          </p:cNvSpPr>
          <p:nvPr>
            <p:ph type="body" sz="quarter" idx="17"/>
          </p:nvPr>
        </p:nvSpPr>
        <p:spPr>
          <a:xfrm>
            <a:off x="495301" y="1835250"/>
            <a:ext cx="3276600" cy="4127400"/>
          </a:xfrm>
        </p:spPr>
        <p:txBody>
          <a:bodyPr lIns="36000"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en-GB" smtClean="0"/>
              <a:t>Klik om de modelstijlen te bewerken</a:t>
            </a:r>
            <a:endParaRPr lang="en-GB" dirty="0" smtClean="0"/>
          </a:p>
        </p:txBody>
      </p:sp>
    </p:spTree>
    <p:extLst>
      <p:ext uri="{BB962C8B-B14F-4D97-AF65-F5344CB8AC3E}">
        <p14:creationId xmlns:p14="http://schemas.microsoft.com/office/powerpoint/2010/main" val="320345079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 with multiple logo'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93200" y="230188"/>
            <a:ext cx="3276000" cy="1353086"/>
          </a:xfrm>
        </p:spPr>
        <p:txBody>
          <a:bodyPr/>
          <a:lstStyle>
            <a:lvl1pPr>
              <a:defRPr/>
            </a:lvl1pPr>
          </a:lstStyle>
          <a:p>
            <a:r>
              <a:rPr lang="en-GB" smtClean="0"/>
              <a:t>Klik om de stijl te bewerken</a:t>
            </a:r>
            <a:endParaRPr lang="en-GB" dirty="0"/>
          </a:p>
        </p:txBody>
      </p:sp>
      <p:sp>
        <p:nvSpPr>
          <p:cNvPr id="8" name="Tijdelijke aanduiding voor tekst 4"/>
          <p:cNvSpPr>
            <a:spLocks noGrp="1"/>
          </p:cNvSpPr>
          <p:nvPr>
            <p:ph type="body" sz="quarter" idx="17"/>
          </p:nvPr>
        </p:nvSpPr>
        <p:spPr>
          <a:xfrm>
            <a:off x="495301" y="1835250"/>
            <a:ext cx="3276600" cy="3657600"/>
          </a:xfrm>
        </p:spPr>
        <p:txBody>
          <a:bodyPr lIns="36000"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en-GB" smtClean="0"/>
              <a:t>Klik om de modelstijlen te bewerken</a:t>
            </a:r>
            <a:endParaRPr lang="en-GB" dirty="0" smtClean="0"/>
          </a:p>
        </p:txBody>
      </p:sp>
      <p:sp>
        <p:nvSpPr>
          <p:cNvPr id="17" name="Tijdelijke aanduiding voor afbeelding 24"/>
          <p:cNvSpPr>
            <a:spLocks noGrp="1" noChangeAspect="1"/>
          </p:cNvSpPr>
          <p:nvPr>
            <p:ph type="pic" sz="quarter" idx="16"/>
          </p:nvPr>
        </p:nvSpPr>
        <p:spPr>
          <a:xfrm>
            <a:off x="3887699" y="224477"/>
            <a:ext cx="5040000" cy="5040000"/>
          </a:xfrm>
          <a:prstGeom prst="ellipse">
            <a:avLst/>
          </a:prstGeom>
          <a:solidFill>
            <a:schemeClr val="accent3"/>
          </a:solidFill>
        </p:spPr>
        <p:txBody>
          <a:bodyPr anchor="ctr"/>
          <a:lstStyle>
            <a:lvl1pPr marL="0" indent="0" algn="ctr">
              <a:buNone/>
              <a:defRPr sz="800"/>
            </a:lvl1pPr>
          </a:lstStyle>
          <a:p>
            <a:pPr lvl="0"/>
            <a:r>
              <a:rPr lang="nl-NL" noProof="0" smtClean="0"/>
              <a:t>Klik op het pictogram als u een afbeelding wilt toevoegen</a:t>
            </a:r>
            <a:endParaRPr lang="nl-NL" noProof="0" dirty="0"/>
          </a:p>
        </p:txBody>
      </p:sp>
      <p:sp>
        <p:nvSpPr>
          <p:cNvPr id="9" name="Rechthoek 8"/>
          <p:cNvSpPr/>
          <p:nvPr userDrawn="1"/>
        </p:nvSpPr>
        <p:spPr>
          <a:xfrm>
            <a:off x="3800901" y="6127845"/>
            <a:ext cx="5141487" cy="614149"/>
          </a:xfrm>
          <a:prstGeom prst="rect">
            <a:avLst/>
          </a:prstGeom>
          <a:solidFill>
            <a:schemeClr val="bg1"/>
          </a:solidFill>
          <a:ln w="3175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50000"/>
              </a:lnSpc>
            </a:pPr>
            <a:r>
              <a:rPr lang="en-GB" sz="1000" smtClean="0">
                <a:solidFill>
                  <a:schemeClr val="accent3"/>
                </a:solidFill>
              </a:rPr>
              <a:t>Space</a:t>
            </a:r>
            <a:r>
              <a:rPr lang="en-GB" sz="1000" baseline="0" smtClean="0">
                <a:solidFill>
                  <a:schemeClr val="accent3"/>
                </a:solidFill>
              </a:rPr>
              <a:t> for partner logo’s </a:t>
            </a:r>
            <a:br>
              <a:rPr lang="en-GB" sz="1000" baseline="0" smtClean="0">
                <a:solidFill>
                  <a:schemeClr val="accent3"/>
                </a:solidFill>
              </a:rPr>
            </a:br>
            <a:r>
              <a:rPr lang="en-GB" sz="800" baseline="0" smtClean="0">
                <a:solidFill>
                  <a:schemeClr val="accent3"/>
                </a:solidFill>
              </a:rPr>
              <a:t>(place a white shape behind the logo’s to hide this text and border)</a:t>
            </a:r>
            <a:endParaRPr lang="en-GB" sz="800" dirty="0">
              <a:solidFill>
                <a:schemeClr val="accent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12640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gray">
      <p:bgPr>
        <a:blipFill>
          <a:blip r:embed="rId2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jdelijke aanduiding voor titel 1"/>
          <p:cNvSpPr>
            <a:spLocks noGrp="1"/>
          </p:cNvSpPr>
          <p:nvPr>
            <p:ph type="title"/>
          </p:nvPr>
        </p:nvSpPr>
        <p:spPr bwMode="auto">
          <a:xfrm>
            <a:off x="491642" y="230188"/>
            <a:ext cx="8442796" cy="839787"/>
          </a:xfrm>
          <a:prstGeom prst="rect">
            <a:avLst/>
          </a:prstGeom>
          <a:noFill/>
          <a:ln w="0">
            <a:gradFill>
              <a:gsLst>
                <a:gs pos="0">
                  <a:schemeClr val="tx1"/>
                </a:gs>
                <a:gs pos="1000">
                  <a:schemeClr val="tx1">
                    <a:alpha val="0"/>
                  </a:schemeClr>
                </a:gs>
                <a:gs pos="99000">
                  <a:srgbClr val="005172">
                    <a:alpha val="0"/>
                  </a:srgbClr>
                </a:gs>
                <a:gs pos="100000">
                  <a:schemeClr val="tx1"/>
                </a:gs>
              </a:gsLst>
              <a:lin ang="5400000" scaled="0"/>
            </a:gradFill>
          </a:ln>
          <a:extLst/>
        </p:spPr>
        <p:txBody>
          <a:bodyPr vert="horz" wrap="square" lIns="18000" tIns="0" rIns="91440" bIns="32400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GB" smtClean="0"/>
              <a:t>Klik om de stijl te bewerken</a:t>
            </a:r>
            <a:endParaRPr lang="en-GB" dirty="0" smtClean="0"/>
          </a:p>
        </p:txBody>
      </p:sp>
      <p:sp>
        <p:nvSpPr>
          <p:cNvPr id="1028" name="Tijdelijke aanduiding voor tekst 23"/>
          <p:cNvSpPr>
            <a:spLocks noGrp="1"/>
          </p:cNvSpPr>
          <p:nvPr>
            <p:ph type="body" idx="1"/>
          </p:nvPr>
        </p:nvSpPr>
        <p:spPr bwMode="auto">
          <a:xfrm>
            <a:off x="421200" y="1843200"/>
            <a:ext cx="8521188" cy="408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dirty="0" err="1" smtClean="0"/>
              <a:t>Klik</a:t>
            </a:r>
            <a:r>
              <a:rPr lang="en-GB" dirty="0" smtClean="0"/>
              <a:t> </a:t>
            </a:r>
            <a:r>
              <a:rPr lang="en-GB" dirty="0" err="1" smtClean="0"/>
              <a:t>om</a:t>
            </a:r>
            <a:r>
              <a:rPr lang="en-GB" dirty="0" smtClean="0"/>
              <a:t> de </a:t>
            </a:r>
            <a:r>
              <a:rPr lang="en-GB" dirty="0" err="1" smtClean="0"/>
              <a:t>modelstijlen</a:t>
            </a:r>
            <a:r>
              <a:rPr lang="en-GB" dirty="0" smtClean="0"/>
              <a:t> </a:t>
            </a:r>
            <a:r>
              <a:rPr lang="en-GB" dirty="0" err="1" smtClean="0"/>
              <a:t>te</a:t>
            </a:r>
            <a:r>
              <a:rPr lang="en-GB" dirty="0" smtClean="0"/>
              <a:t> </a:t>
            </a:r>
            <a:r>
              <a:rPr lang="en-GB" dirty="0" err="1" smtClean="0"/>
              <a:t>bewerken</a:t>
            </a:r>
            <a:endParaRPr lang="en-GB" dirty="0" smtClean="0"/>
          </a:p>
          <a:p>
            <a:pPr lvl="1"/>
            <a:r>
              <a:rPr lang="en-GB" dirty="0" err="1" smtClean="0"/>
              <a:t>Tweede</a:t>
            </a:r>
            <a:r>
              <a:rPr lang="en-GB" dirty="0" smtClean="0"/>
              <a:t> </a:t>
            </a:r>
            <a:r>
              <a:rPr lang="en-GB" dirty="0" err="1" smtClean="0"/>
              <a:t>niveau</a:t>
            </a:r>
            <a:endParaRPr lang="en-GB" dirty="0" smtClean="0"/>
          </a:p>
          <a:p>
            <a:pPr lvl="2"/>
            <a:r>
              <a:rPr lang="en-GB" dirty="0" err="1" smtClean="0"/>
              <a:t>Derde</a:t>
            </a:r>
            <a:r>
              <a:rPr lang="en-GB" dirty="0" smtClean="0"/>
              <a:t> </a:t>
            </a:r>
            <a:r>
              <a:rPr lang="en-GB" dirty="0" err="1" smtClean="0"/>
              <a:t>niveau</a:t>
            </a:r>
            <a:endParaRPr lang="en-GB" dirty="0" smtClean="0"/>
          </a:p>
          <a:p>
            <a:pPr lvl="3"/>
            <a:r>
              <a:rPr lang="en-GB" dirty="0" err="1" smtClean="0"/>
              <a:t>Vierde</a:t>
            </a:r>
            <a:r>
              <a:rPr lang="en-GB" dirty="0" smtClean="0"/>
              <a:t> </a:t>
            </a:r>
            <a:r>
              <a:rPr lang="en-GB" dirty="0" err="1" smtClean="0"/>
              <a:t>niveau</a:t>
            </a:r>
            <a:endParaRPr lang="en-GB" dirty="0" smtClean="0"/>
          </a:p>
          <a:p>
            <a:pPr lvl="4"/>
            <a:r>
              <a:rPr lang="en-GB" dirty="0" err="1" smtClean="0"/>
              <a:t>Vijfde</a:t>
            </a:r>
            <a:r>
              <a:rPr lang="en-GB" dirty="0" smtClean="0"/>
              <a:t> </a:t>
            </a:r>
            <a:r>
              <a:rPr lang="en-GB" dirty="0" err="1" smtClean="0"/>
              <a:t>niveau</a:t>
            </a:r>
            <a:endParaRPr lang="en-GB" dirty="0" smtClean="0"/>
          </a:p>
          <a:p>
            <a:pPr lvl="4"/>
            <a:endParaRPr lang="en-GB" dirty="0" smtClean="0"/>
          </a:p>
        </p:txBody>
      </p:sp>
      <p:pic>
        <p:nvPicPr>
          <p:cNvPr id="2" name="Picture 1"/>
          <p:cNvPicPr>
            <a:picLocks/>
          </p:cNvPicPr>
          <p:nvPr userDrawn="1"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hidden">
          <a:xfrm>
            <a:off x="0" y="0"/>
            <a:ext cx="9144000" cy="68580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67" r:id="rId2"/>
    <p:sldLayoutId id="2147483669" r:id="rId3"/>
    <p:sldLayoutId id="2147483670" r:id="rId4"/>
    <p:sldLayoutId id="2147483671" r:id="rId5"/>
    <p:sldLayoutId id="2147483672" r:id="rId6"/>
    <p:sldLayoutId id="2147483673" r:id="rId7"/>
    <p:sldLayoutId id="2147483668" r:id="rId8"/>
    <p:sldLayoutId id="2147483664" r:id="rId9"/>
    <p:sldLayoutId id="2147483653" r:id="rId10"/>
    <p:sldLayoutId id="2147483655" r:id="rId11"/>
    <p:sldLayoutId id="2147483656" r:id="rId12"/>
    <p:sldLayoutId id="2147483657" r:id="rId13"/>
    <p:sldLayoutId id="2147483659" r:id="rId14"/>
    <p:sldLayoutId id="2147483660" r:id="rId15"/>
    <p:sldLayoutId id="2147483661" r:id="rId16"/>
    <p:sldLayoutId id="2147483663" r:id="rId17"/>
    <p:sldLayoutId id="2147483665" r:id="rId18"/>
    <p:sldLayoutId id="2147483654" r:id="rId19"/>
    <p:sldLayoutId id="2147483666" r:id="rId20"/>
  </p:sldLayoutIdLst>
  <p:timing>
    <p:tnLst>
      <p:par>
        <p:cTn id="1" dur="indefinite" restart="never" nodeType="tmRoot"/>
      </p:par>
    </p:tnLst>
  </p:timing>
  <p:txStyles>
    <p:titleStyle>
      <a:lvl1pPr algn="l" rtl="0" fontAlgn="base">
        <a:lnSpc>
          <a:spcPts val="4000"/>
        </a:lnSpc>
        <a:spcBef>
          <a:spcPct val="0"/>
        </a:spcBef>
        <a:spcAft>
          <a:spcPct val="0"/>
        </a:spcAft>
        <a:defRPr sz="3000" kern="1200">
          <a:solidFill>
            <a:schemeClr val="bg2"/>
          </a:solidFill>
          <a:latin typeface="Verdana" pitchFamily="34" charset="0"/>
          <a:ea typeface="+mj-ea"/>
          <a:cs typeface="+mj-cs"/>
        </a:defRPr>
      </a:lvl1pPr>
      <a:lvl2pPr algn="l" rtl="0" fontAlgn="base">
        <a:lnSpc>
          <a:spcPts val="4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Verdana" pitchFamily="34" charset="0"/>
        </a:defRPr>
      </a:lvl2pPr>
      <a:lvl3pPr algn="l" rtl="0" fontAlgn="base">
        <a:lnSpc>
          <a:spcPts val="4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Verdana" pitchFamily="34" charset="0"/>
        </a:defRPr>
      </a:lvl3pPr>
      <a:lvl4pPr algn="l" rtl="0" fontAlgn="base">
        <a:lnSpc>
          <a:spcPts val="4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Verdana" pitchFamily="34" charset="0"/>
        </a:defRPr>
      </a:lvl4pPr>
      <a:lvl5pPr algn="l" rtl="0" fontAlgn="base">
        <a:lnSpc>
          <a:spcPts val="4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Verdana" pitchFamily="34" charset="0"/>
        </a:defRPr>
      </a:lvl5pPr>
      <a:lvl6pPr marL="457200" algn="l" rtl="0" fontAlgn="base">
        <a:lnSpc>
          <a:spcPts val="4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Verdana" pitchFamily="34" charset="0"/>
        </a:defRPr>
      </a:lvl6pPr>
      <a:lvl7pPr marL="914400" algn="l" rtl="0" fontAlgn="base">
        <a:lnSpc>
          <a:spcPts val="4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Verdana" pitchFamily="34" charset="0"/>
        </a:defRPr>
      </a:lvl7pPr>
      <a:lvl8pPr marL="1371600" algn="l" rtl="0" fontAlgn="base">
        <a:lnSpc>
          <a:spcPts val="4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Verdana" pitchFamily="34" charset="0"/>
        </a:defRPr>
      </a:lvl8pPr>
      <a:lvl9pPr marL="1828800" algn="l" rtl="0" fontAlgn="base">
        <a:lnSpc>
          <a:spcPts val="4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Verdana" pitchFamily="34" charset="0"/>
        </a:defRPr>
      </a:lvl9pPr>
    </p:titleStyle>
    <p:bodyStyle>
      <a:lvl1pPr marL="252413" indent="-252413" algn="l" rtl="0" fontAlgn="base">
        <a:lnSpc>
          <a:spcPts val="2500"/>
        </a:lnSpc>
        <a:spcBef>
          <a:spcPts val="1200"/>
        </a:spcBef>
        <a:spcAft>
          <a:spcPct val="0"/>
        </a:spcAft>
        <a:buClr>
          <a:schemeClr val="bg2"/>
        </a:buClr>
        <a:buSzPct val="140000"/>
        <a:buFont typeface="Wingdings" pitchFamily="2" charset="2"/>
        <a:buChar char="§"/>
        <a:defRPr sz="2200" kern="1200">
          <a:solidFill>
            <a:schemeClr val="bg2"/>
          </a:solidFill>
          <a:latin typeface="Verdana" pitchFamily="34" charset="0"/>
          <a:ea typeface="+mn-ea"/>
          <a:cs typeface="+mn-cs"/>
        </a:defRPr>
      </a:lvl1pPr>
      <a:lvl2pPr marL="982663" indent="-285750" algn="l" rtl="0" fontAlgn="base">
        <a:lnSpc>
          <a:spcPts val="2500"/>
        </a:lnSpc>
        <a:spcBef>
          <a:spcPts val="1000"/>
        </a:spcBef>
        <a:spcAft>
          <a:spcPct val="0"/>
        </a:spcAft>
        <a:buClr>
          <a:schemeClr val="bg2"/>
        </a:buClr>
        <a:buSzPct val="115000"/>
        <a:buFont typeface="Verdana" pitchFamily="34" charset="0"/>
        <a:buChar char="●"/>
        <a:defRPr sz="2200" kern="1200">
          <a:solidFill>
            <a:schemeClr val="bg2"/>
          </a:solidFill>
          <a:latin typeface="Verdana" pitchFamily="34" charset="0"/>
          <a:ea typeface="+mn-ea"/>
          <a:cs typeface="+mn-cs"/>
        </a:defRPr>
      </a:lvl2pPr>
      <a:lvl3pPr marL="1879600" indent="-319088" algn="l" rtl="0" fontAlgn="base">
        <a:lnSpc>
          <a:spcPts val="2500"/>
        </a:lnSpc>
        <a:spcBef>
          <a:spcPts val="1000"/>
        </a:spcBef>
        <a:spcAft>
          <a:spcPct val="0"/>
        </a:spcAft>
        <a:buSzPct val="115000"/>
        <a:buFont typeface="Verdana" pitchFamily="34" charset="0"/>
        <a:buChar char="●"/>
        <a:defRPr sz="2200" kern="1200">
          <a:solidFill>
            <a:schemeClr val="bg2"/>
          </a:solidFill>
          <a:latin typeface="Verdana" pitchFamily="34" charset="0"/>
          <a:ea typeface="+mn-ea"/>
          <a:cs typeface="+mn-cs"/>
        </a:defRPr>
      </a:lvl3pPr>
      <a:lvl4pPr marL="2692400" indent="-360363" algn="l" rtl="0" fontAlgn="base">
        <a:lnSpc>
          <a:spcPts val="2500"/>
        </a:lnSpc>
        <a:spcBef>
          <a:spcPct val="20000"/>
        </a:spcBef>
        <a:spcAft>
          <a:spcPct val="0"/>
        </a:spcAft>
        <a:buSzPct val="115000"/>
        <a:buFont typeface="Verdana" pitchFamily="34" charset="0"/>
        <a:buChar char="●"/>
        <a:defRPr sz="2200" kern="1200" baseline="0">
          <a:solidFill>
            <a:schemeClr val="bg2"/>
          </a:solidFill>
          <a:latin typeface="Verdana" pitchFamily="34" charset="0"/>
          <a:ea typeface="+mn-ea"/>
          <a:cs typeface="+mn-cs"/>
        </a:defRPr>
      </a:lvl4pPr>
      <a:lvl5pPr marL="3405188" indent="-352425" algn="l" rtl="0" fontAlgn="base">
        <a:lnSpc>
          <a:spcPts val="2500"/>
        </a:lnSpc>
        <a:spcBef>
          <a:spcPct val="20000"/>
        </a:spcBef>
        <a:spcAft>
          <a:spcPct val="0"/>
        </a:spcAft>
        <a:buSzPct val="115000"/>
        <a:buFont typeface="Verdana" pitchFamily="34" charset="0"/>
        <a:buChar char="●"/>
        <a:defRPr sz="2200" kern="1200">
          <a:solidFill>
            <a:schemeClr val="bg2"/>
          </a:solidFill>
          <a:latin typeface="Verdana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jpg"/><Relationship Id="rId4" Type="http://schemas.openxmlformats.org/officeDocument/2006/relationships/image" Target="../media/image5.jp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91643" y="230188"/>
            <a:ext cx="8442796" cy="791650"/>
          </a:xfrm>
        </p:spPr>
        <p:txBody>
          <a:bodyPr/>
          <a:lstStyle/>
          <a:p>
            <a:r>
              <a:rPr lang="en-GB" dirty="0" smtClean="0"/>
              <a:t>Radiological Protection in the Netherlands</a:t>
            </a:r>
            <a:endParaRPr lang="en-GB" dirty="0"/>
          </a:p>
        </p:txBody>
      </p:sp>
      <p:pic>
        <p:nvPicPr>
          <p:cNvPr id="6" name="Picture Placeholder 5"/>
          <p:cNvPicPr>
            <a:picLocks noGrp="1" noChangeAspect="1"/>
          </p:cNvPicPr>
          <p:nvPr>
            <p:ph type="pic"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00" r="12500"/>
          <a:stretch>
            <a:fillRect/>
          </a:stretch>
        </p:blipFill>
        <p:spPr/>
      </p:pic>
      <p:pic>
        <p:nvPicPr>
          <p:cNvPr id="20" name="Tijdelijke aanduiding voor afbeelding 19"/>
          <p:cNvPicPr>
            <a:picLocks noGrp="1" noChangeAspect="1"/>
          </p:cNvPicPr>
          <p:nvPr>
            <p:ph type="pic" sz="quarter" idx="19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7" name="Tijdelijke aanduiding voor afbeelding 16"/>
          <p:cNvPicPr>
            <a:picLocks noGrp="1" noChangeAspect="1"/>
          </p:cNvPicPr>
          <p:nvPr>
            <p:ph type="pic" sz="quarter" idx="16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6" name="Tijdelijke aanduiding voor afbeelding 15"/>
          <p:cNvPicPr>
            <a:picLocks noGrp="1" noChangeAspect="1"/>
          </p:cNvPicPr>
          <p:nvPr>
            <p:ph type="pic" sz="quarter" idx="15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5" name="Tijdelijke aanduiding voor tekst 4"/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GB" dirty="0" smtClean="0"/>
              <a:t>Esther van Asselt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838855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1642" y="230188"/>
            <a:ext cx="8442796" cy="791650"/>
          </a:xfrm>
        </p:spPr>
        <p:txBody>
          <a:bodyPr/>
          <a:lstStyle/>
          <a:p>
            <a:r>
              <a:rPr lang="en-GB" dirty="0" smtClean="0"/>
              <a:t>Products and stakeholders involved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421200" y="1181100"/>
            <a:ext cx="8521188" cy="4743749"/>
          </a:xfrm>
        </p:spPr>
        <p:txBody>
          <a:bodyPr/>
          <a:lstStyle/>
          <a:p>
            <a:r>
              <a:rPr lang="en-GB" dirty="0" smtClean="0"/>
              <a:t>Products: feed and food products</a:t>
            </a:r>
          </a:p>
          <a:p>
            <a:r>
              <a:rPr lang="en-GB" dirty="0" smtClean="0"/>
              <a:t>Stakeholders:</a:t>
            </a:r>
          </a:p>
          <a:p>
            <a:pPr lvl="1"/>
            <a:r>
              <a:rPr lang="en-GB" dirty="0" smtClean="0"/>
              <a:t>BORI (RIVM, Ministries, NVWA, municipalities, RIKILT, KNMI, radiation protection specialists)</a:t>
            </a:r>
          </a:p>
          <a:p>
            <a:pPr lvl="1"/>
            <a:r>
              <a:rPr lang="en-GB" dirty="0" smtClean="0"/>
              <a:t>Producers’ associations</a:t>
            </a:r>
            <a:endParaRPr lang="en-GB" dirty="0"/>
          </a:p>
          <a:p>
            <a:pPr lvl="1"/>
            <a:r>
              <a:rPr lang="en-GB" dirty="0" err="1" smtClean="0"/>
              <a:t>Cconsumers</a:t>
            </a:r>
            <a:r>
              <a:rPr lang="en-GB" dirty="0" smtClean="0"/>
              <a:t>’ organizations, NGOs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241306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491642" y="230188"/>
            <a:ext cx="8442796" cy="791650"/>
          </a:xfrm>
        </p:spPr>
        <p:txBody>
          <a:bodyPr/>
          <a:lstStyle/>
          <a:p>
            <a:r>
              <a:rPr lang="en-GB" dirty="0" smtClean="0"/>
              <a:t>Work plan</a:t>
            </a:r>
            <a:endParaRPr lang="en-GB" dirty="0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en-GB" dirty="0" smtClean="0"/>
              <a:t>In-depth interviews with individual stakeholders: BORI members, producers’ associations (2013: 1PM)</a:t>
            </a:r>
          </a:p>
          <a:p>
            <a:pPr marL="457200" indent="-457200">
              <a:buFont typeface="+mj-lt"/>
              <a:buAutoNum type="arabicPeriod"/>
            </a:pPr>
            <a:r>
              <a:rPr lang="en-GB" dirty="0" smtClean="0"/>
              <a:t>Workshop with BORI members + producers’ associations (2014: 1PM)</a:t>
            </a:r>
          </a:p>
          <a:p>
            <a:pPr marL="457200" indent="-457200">
              <a:buFont typeface="+mj-lt"/>
              <a:buAutoNum type="arabicPeriod"/>
            </a:pPr>
            <a:r>
              <a:rPr lang="en-GB" dirty="0" smtClean="0"/>
              <a:t>Workshop with NGOs, consumer organizations (2014: 1PM) </a:t>
            </a:r>
          </a:p>
          <a:p>
            <a:pPr marL="457200" indent="-457200">
              <a:buFont typeface="+mj-lt"/>
              <a:buAutoNum type="arabicPeriod"/>
            </a:pPr>
            <a:r>
              <a:rPr lang="en-GB" dirty="0" smtClean="0"/>
              <a:t>Workshop with all stakeholders and final report (2015: 1 PM)</a:t>
            </a:r>
          </a:p>
          <a:p>
            <a:pPr marL="696913" lvl="1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670166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1642" y="230188"/>
            <a:ext cx="8442796" cy="791650"/>
          </a:xfrm>
        </p:spPr>
        <p:txBody>
          <a:bodyPr/>
          <a:lstStyle/>
          <a:p>
            <a:r>
              <a:rPr lang="en-GB" dirty="0" smtClean="0"/>
              <a:t>Questions: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411675" y="1120874"/>
            <a:ext cx="8521188" cy="4089600"/>
          </a:xfrm>
        </p:spPr>
        <p:txBody>
          <a:bodyPr/>
          <a:lstStyle/>
          <a:p>
            <a:r>
              <a:rPr lang="en-GB" dirty="0" smtClean="0"/>
              <a:t>Which data have been gathered in advance (section 4 of Food Handbook)</a:t>
            </a:r>
          </a:p>
          <a:p>
            <a:r>
              <a:rPr lang="en-GB" dirty="0" smtClean="0"/>
              <a:t>Which management structure is in place (section 5 of Food Handbook</a:t>
            </a:r>
            <a:r>
              <a:rPr lang="en-GB" dirty="0" smtClean="0"/>
              <a:t>)?</a:t>
            </a:r>
          </a:p>
          <a:p>
            <a:pPr lvl="1"/>
            <a:r>
              <a:rPr lang="en-GB" dirty="0" smtClean="0"/>
              <a:t>Which actions are taken in case of an incident?</a:t>
            </a:r>
            <a:endParaRPr lang="en-GB" dirty="0" smtClean="0"/>
          </a:p>
          <a:p>
            <a:pPr lvl="1"/>
            <a:r>
              <a:rPr lang="en-GB" dirty="0" smtClean="0"/>
              <a:t>Who is responsible for which actions?</a:t>
            </a:r>
          </a:p>
          <a:p>
            <a:r>
              <a:rPr lang="en-GB" dirty="0" smtClean="0"/>
              <a:t>How is communication organized between the various stakeholders?</a:t>
            </a:r>
          </a:p>
          <a:p>
            <a:pPr marL="252413" lvl="1" indent="-252413">
              <a:spcBef>
                <a:spcPts val="1200"/>
              </a:spcBef>
              <a:buSzPct val="140000"/>
              <a:buFont typeface="Wingdings" pitchFamily="2" charset="2"/>
              <a:buChar char="§"/>
            </a:pPr>
            <a:r>
              <a:rPr lang="en-GB" dirty="0"/>
              <a:t>What is monitored in case of incidents</a:t>
            </a:r>
            <a:r>
              <a:rPr lang="en-GB" dirty="0" smtClean="0"/>
              <a:t>?</a:t>
            </a:r>
          </a:p>
          <a:p>
            <a:pPr marL="252413" lvl="1" indent="-252413">
              <a:spcBef>
                <a:spcPts val="1200"/>
              </a:spcBef>
              <a:buSzPct val="140000"/>
              <a:buFont typeface="Wingdings" pitchFamily="2" charset="2"/>
              <a:buChar char="§"/>
            </a:pPr>
            <a:r>
              <a:rPr lang="en-GB" dirty="0" smtClean="0"/>
              <a:t>Which lessons are learned from previous incidents?</a:t>
            </a:r>
          </a:p>
          <a:p>
            <a:pPr marL="252413" lvl="1" indent="-252413">
              <a:spcBef>
                <a:spcPts val="1200"/>
              </a:spcBef>
              <a:buSzPct val="140000"/>
              <a:buFont typeface="Wingdings" pitchFamily="2" charset="2"/>
              <a:buChar char="§"/>
            </a:pPr>
            <a:r>
              <a:rPr lang="en-GB" dirty="0" smtClean="0"/>
              <a:t>What expectations do NGOs and consumer groups have?</a:t>
            </a:r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589207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1642" y="230188"/>
            <a:ext cx="8442796" cy="791650"/>
          </a:xfrm>
        </p:spPr>
        <p:txBody>
          <a:bodyPr/>
          <a:lstStyle/>
          <a:p>
            <a:r>
              <a:rPr lang="en-GB" dirty="0" smtClean="0"/>
              <a:t>Outcome: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 dirty="0" smtClean="0"/>
              <a:t>Scheme of actions and communications between </a:t>
            </a:r>
            <a:r>
              <a:rPr lang="en-GB" dirty="0" smtClean="0"/>
              <a:t>stakeholders</a:t>
            </a:r>
          </a:p>
          <a:p>
            <a:r>
              <a:rPr lang="en-GB" dirty="0" smtClean="0"/>
              <a:t>Overview of expectations/concerns </a:t>
            </a:r>
            <a:r>
              <a:rPr lang="en-GB" smtClean="0"/>
              <a:t>from society</a:t>
            </a:r>
            <a:endParaRPr lang="en-GB" dirty="0" smtClean="0"/>
          </a:p>
          <a:p>
            <a:r>
              <a:rPr lang="en-GB" dirty="0" smtClean="0"/>
              <a:t>Report on the actions, communication and responsibilities in the Netherlands in case of a radiological accident with recommendations for further improvements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890351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Wageningen UR">
  <a:themeElements>
    <a:clrScheme name="WHUK - 010412">
      <a:dk1>
        <a:srgbClr val="005172"/>
      </a:dk1>
      <a:lt1>
        <a:srgbClr val="FFFFFF"/>
      </a:lt1>
      <a:dk2>
        <a:srgbClr val="34B233"/>
      </a:dk2>
      <a:lt2>
        <a:srgbClr val="005172"/>
      </a:lt2>
      <a:accent1>
        <a:srgbClr val="519FD7"/>
      </a:accent1>
      <a:accent2>
        <a:srgbClr val="948A85"/>
      </a:accent2>
      <a:accent3>
        <a:srgbClr val="D5D2CA"/>
      </a:accent3>
      <a:accent4>
        <a:srgbClr val="FF7900"/>
      </a:accent4>
      <a:accent5>
        <a:srgbClr val="00549F"/>
      </a:accent5>
      <a:accent6>
        <a:srgbClr val="000000"/>
      </a:accent6>
      <a:hlink>
        <a:srgbClr val="00549F"/>
      </a:hlink>
      <a:folHlink>
        <a:srgbClr val="000000"/>
      </a:folHlink>
    </a:clrScheme>
    <a:fontScheme name="Wageningen UR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3"/>
        </a:solidFill>
        <a:ln>
          <a:noFill/>
        </a:ln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5875">
          <a:solidFill>
            <a:schemeClr val="bg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solidFill>
          <a:schemeClr val="accent3"/>
        </a:solidFill>
      </a:spPr>
      <a:bodyPr wrap="none" rtlCol="0">
        <a:spAutoFit/>
      </a:bodyPr>
      <a:lstStyle>
        <a:defPPr>
          <a:lnSpc>
            <a:spcPts val="1800"/>
          </a:lnSpc>
          <a:defRPr sz="1400" dirty="0" err="1" smtClean="0">
            <a:latin typeface="Verdana" pitchFamily="34" charset="0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2425</TotalTime>
  <Words>218</Words>
  <Application>Microsoft Office PowerPoint</Application>
  <PresentationFormat>On-screen Show (4:3)</PresentationFormat>
  <Paragraphs>26</Paragraphs>
  <Slides>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Wageningen UR</vt:lpstr>
      <vt:lpstr>Radiological Protection in the Netherlands</vt:lpstr>
      <vt:lpstr>Products and stakeholders involved</vt:lpstr>
      <vt:lpstr>Work plan</vt:lpstr>
      <vt:lpstr>Questions:</vt:lpstr>
      <vt:lpstr>Outcome: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Martin Brinkman</dc:creator>
  <cp:lastModifiedBy>rikilt</cp:lastModifiedBy>
  <cp:revision>280</cp:revision>
  <cp:lastPrinted>2013-05-17T08:28:25Z</cp:lastPrinted>
  <dcterms:created xsi:type="dcterms:W3CDTF">2011-09-29T08:30:03Z</dcterms:created>
  <dcterms:modified xsi:type="dcterms:W3CDTF">2013-05-22T18:46:59Z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do_Template">
    <vt:lpwstr>WHUK.pptx</vt:lpwstr>
  </property>
</Properties>
</file>