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88" r:id="rId2"/>
    <p:sldId id="310" r:id="rId3"/>
    <p:sldId id="312" r:id="rId4"/>
    <p:sldId id="324" r:id="rId5"/>
    <p:sldId id="300" r:id="rId6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58" autoAdjust="0"/>
    <p:restoredTop sz="94660"/>
  </p:normalViewPr>
  <p:slideViewPr>
    <p:cSldViewPr>
      <p:cViewPr varScale="1">
        <p:scale>
          <a:sx n="68" d="100"/>
          <a:sy n="68" d="100"/>
        </p:scale>
        <p:origin x="-102" y="-10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5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‹#›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/>
              <a:t>W. Raskob					</a:t>
            </a:r>
            <a:r>
              <a:rPr lang="en-GB" altLang="de-DE" sz="1200" noProof="0" dirty="0" smtClean="0"/>
              <a:t>Final PREPARE meeting,</a:t>
            </a:r>
            <a:r>
              <a:rPr lang="en-GB" altLang="de-DE" sz="1200" baseline="0" noProof="0" dirty="0" smtClean="0"/>
              <a:t> Bratislava</a:t>
            </a:r>
            <a:endParaRPr lang="en-GB" altLang="de-DE" sz="1200" noProof="0" dirty="0"/>
          </a:p>
        </p:txBody>
      </p:sp>
      <p:pic>
        <p:nvPicPr>
          <p:cNvPr id="1038" name="Picture 1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795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mailto:wolfgang.raskob@kit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4800"/>
              <a:t>PREPARE</a:t>
            </a:r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95400" y="2987675"/>
            <a:ext cx="76327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/>
              <a:t>Wolfgang </a:t>
            </a:r>
            <a:r>
              <a:rPr lang="en-GB" altLang="de-DE" dirty="0" smtClean="0"/>
              <a:t>Raskob</a:t>
            </a:r>
            <a:endParaRPr lang="en-GB" altLang="de-DE" dirty="0"/>
          </a:p>
        </p:txBody>
      </p:sp>
      <p:sp>
        <p:nvSpPr>
          <p:cNvPr id="3077" name="Textfeld 1"/>
          <p:cNvSpPr txBox="1">
            <a:spLocks noChangeArrowheads="1"/>
          </p:cNvSpPr>
          <p:nvPr/>
        </p:nvSpPr>
        <p:spPr bwMode="auto">
          <a:xfrm>
            <a:off x="1233488" y="4427538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smtClean="0"/>
              <a:t>Karlsruhe Institute of Technology </a:t>
            </a:r>
            <a:r>
              <a:rPr lang="en-GB" altLang="de-DE" sz="1600" dirty="0"/>
              <a:t>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>
                <a:hlinkClick r:id="rId4"/>
              </a:rPr>
              <a:t>wolfgang.raskob@kit.edu</a:t>
            </a:r>
            <a:r>
              <a:rPr lang="en-GB" altLang="de-DE" sz="1600" dirty="0"/>
              <a:t>, Tel.: +4972160822480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079871" y="5652045"/>
            <a:ext cx="7416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4688" y="5678966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altLang="de-DE" smtClean="0"/>
              <a:t>PREPARE General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3" y="1079500"/>
            <a:ext cx="9432925" cy="5795963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US" altLang="de-DE" dirty="0" smtClean="0"/>
              <a:t>PREPARE: Innovative integrated tools and platforms for radiological emergency preparedness and post-accident response in Europe</a:t>
            </a:r>
            <a:endParaRPr lang="en-GB" altLang="de-DE" dirty="0" smtClean="0"/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Research project under the European Commission's 7th Framework Programme, EURATOM for Nuclear Research and Training Activities (work programme 2012), Fission-</a:t>
            </a:r>
            <a:r>
              <a:rPr lang="en-US" altLang="de-DE" dirty="0" smtClean="0"/>
              <a:t>2012-3.3.1</a:t>
            </a:r>
            <a:r>
              <a:rPr lang="en-GB" altLang="de-DE" dirty="0" smtClean="0"/>
              <a:t>, Grand Agreement Number 323287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Duration: 1.02.2013 – 31.01.2016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46 partners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6 research work packages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1 work package on training and dissemination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dirty="0" smtClean="0"/>
              <a:t>1 work package on management</a:t>
            </a:r>
            <a:endParaRPr lang="de-DE" altLang="de-DE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3851275"/>
            <a:ext cx="309562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GB" altLang="de-DE" smtClean="0"/>
              <a:t>Objectives and work packages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971550"/>
            <a:ext cx="9290050" cy="1098550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This project aims </a:t>
            </a:r>
            <a:r>
              <a:rPr lang="en-US" altLang="de-DE" smtClean="0"/>
              <a:t>to close gaps that have been identified in nuclear and radiological preparedness following the first evaluation of the Fukushima disaster</a:t>
            </a:r>
            <a:r>
              <a:rPr lang="en-GB" altLang="de-DE" smtClean="0"/>
              <a:t>. </a:t>
            </a:r>
            <a:endParaRPr lang="de-DE" altLang="de-DE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2041525"/>
            <a:ext cx="6818312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GB" altLang="de-DE" dirty="0" smtClean="0"/>
              <a:t>Achievements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079500"/>
            <a:ext cx="9290050" cy="5940697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GB" altLang="de-DE" b="1" dirty="0" smtClean="0"/>
              <a:t>Results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Deliverables (4 + 14 + 3 + 31 + 25 + 19 + 14 + 8)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/>
              <a:t>120 </a:t>
            </a:r>
            <a:r>
              <a:rPr lang="en-GB" altLang="de-DE" dirty="0" smtClean="0"/>
              <a:t>scientific and  8 management deliverables, training and exercises + dissemination workshop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Products for ARGOS and JRodos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Source term reconstruction modules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Improved atmospheric dispersion models for short and long-range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Aquatic models coupled to the </a:t>
            </a:r>
            <a:r>
              <a:rPr lang="en-GB" altLang="de-DE" dirty="0" err="1" smtClean="0"/>
              <a:t>MyOcean</a:t>
            </a:r>
            <a:r>
              <a:rPr lang="en-GB" altLang="de-DE" dirty="0" smtClean="0"/>
              <a:t> model for the whole world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Improved aquatic models 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The Analytical Platform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Guidance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Long-lasting releases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Trustworthiness of information including traditional and social media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Panels + guidance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Contaminated goods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140825" cy="5940697"/>
          </a:xfrm>
        </p:spPr>
        <p:txBody>
          <a:bodyPr/>
          <a:lstStyle/>
          <a:p>
            <a:pPr algn="ctr">
              <a:defRPr/>
            </a:pPr>
            <a:endParaRPr lang="en-GB" sz="2800" b="1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Thank you very much for your attention</a:t>
            </a:r>
          </a:p>
          <a:p>
            <a:pPr marL="0" indent="0" algn="ctr">
              <a:buFontTx/>
              <a:buNone/>
              <a:defRPr/>
            </a:pPr>
            <a:r>
              <a:rPr lang="en-GB" sz="6000" dirty="0" smtClean="0"/>
              <a:t>Questions?</a:t>
            </a:r>
          </a:p>
          <a:p>
            <a:pPr marL="0" indent="0" algn="ctr">
              <a:buFontTx/>
              <a:buNone/>
              <a:defRPr/>
            </a:pPr>
            <a:endParaRPr lang="en-GB" sz="6000" dirty="0" smtClean="0"/>
          </a:p>
          <a:p>
            <a:pPr marL="0" indent="0" algn="ctr">
              <a:buFontTx/>
              <a:buNone/>
              <a:defRPr/>
            </a:pPr>
            <a:r>
              <a:rPr lang="de-DE" sz="2000" i="1" dirty="0"/>
              <a:t>The </a:t>
            </a:r>
            <a:r>
              <a:rPr lang="de-DE" sz="2000" i="1" dirty="0" err="1"/>
              <a:t>research</a:t>
            </a:r>
            <a:r>
              <a:rPr lang="de-DE" sz="2000" i="1" dirty="0"/>
              <a:t> </a:t>
            </a:r>
            <a:r>
              <a:rPr lang="de-DE" sz="2000" i="1" dirty="0" err="1"/>
              <a:t>leading</a:t>
            </a:r>
            <a:r>
              <a:rPr lang="de-DE" sz="2000" i="1" dirty="0"/>
              <a:t> </a:t>
            </a:r>
            <a:r>
              <a:rPr lang="de-DE" sz="2000" i="1" dirty="0" err="1"/>
              <a:t>to</a:t>
            </a:r>
            <a:r>
              <a:rPr lang="de-DE" sz="2000" i="1" dirty="0"/>
              <a:t> </a:t>
            </a:r>
            <a:r>
              <a:rPr lang="de-DE" sz="2000" i="1" dirty="0" err="1"/>
              <a:t>these</a:t>
            </a:r>
            <a:r>
              <a:rPr lang="de-DE" sz="2000" i="1" dirty="0"/>
              <a:t> </a:t>
            </a:r>
            <a:r>
              <a:rPr lang="de-DE" sz="2000" i="1" dirty="0" err="1"/>
              <a:t>results</a:t>
            </a:r>
            <a:r>
              <a:rPr lang="de-DE" sz="2000" i="1" dirty="0"/>
              <a:t> </a:t>
            </a:r>
            <a:r>
              <a:rPr lang="de-DE" sz="2000" i="1" dirty="0" err="1"/>
              <a:t>has</a:t>
            </a:r>
            <a:r>
              <a:rPr lang="de-DE" sz="2000" i="1" dirty="0"/>
              <a:t> </a:t>
            </a:r>
            <a:r>
              <a:rPr lang="de-DE" sz="2000" i="1" dirty="0" err="1"/>
              <a:t>received</a:t>
            </a:r>
            <a:r>
              <a:rPr lang="de-DE" sz="2000" i="1" dirty="0"/>
              <a:t> </a:t>
            </a:r>
            <a:r>
              <a:rPr lang="de-DE" sz="2000" i="1" dirty="0" err="1"/>
              <a:t>funding</a:t>
            </a:r>
            <a:r>
              <a:rPr lang="de-DE" sz="2000" i="1" dirty="0"/>
              <a:t> </a:t>
            </a:r>
            <a:r>
              <a:rPr lang="de-DE" sz="2000" i="1" dirty="0" err="1"/>
              <a:t>from</a:t>
            </a:r>
            <a:r>
              <a:rPr lang="de-DE" sz="2000" i="1" dirty="0"/>
              <a:t> </a:t>
            </a:r>
            <a:r>
              <a:rPr lang="de-DE" sz="2000" i="1" dirty="0" err="1"/>
              <a:t>the</a:t>
            </a:r>
            <a:r>
              <a:rPr lang="de-DE" sz="2000" i="1" dirty="0"/>
              <a:t> European </a:t>
            </a:r>
            <a:r>
              <a:rPr lang="de-DE" sz="2000" i="1" dirty="0" err="1"/>
              <a:t>Atomic</a:t>
            </a:r>
            <a:r>
              <a:rPr lang="de-DE" sz="2000" i="1" dirty="0"/>
              <a:t> </a:t>
            </a:r>
            <a:r>
              <a:rPr lang="de-DE" sz="2000" i="1" dirty="0" err="1"/>
              <a:t>Energy</a:t>
            </a:r>
            <a:r>
              <a:rPr lang="de-DE" sz="2000" i="1" dirty="0"/>
              <a:t> Community </a:t>
            </a:r>
            <a:r>
              <a:rPr lang="de-DE" sz="2000" i="1" dirty="0" err="1"/>
              <a:t>Seventh</a:t>
            </a:r>
            <a:r>
              <a:rPr lang="de-DE" sz="2000" i="1" dirty="0"/>
              <a:t> Framework Programme </a:t>
            </a:r>
            <a:r>
              <a:rPr lang="de-DE" sz="2000" i="1" dirty="0" smtClean="0"/>
              <a:t>FP7/2012-2013 </a:t>
            </a:r>
            <a:r>
              <a:rPr lang="de-DE" sz="2000" i="1" dirty="0" err="1"/>
              <a:t>under</a:t>
            </a:r>
            <a:r>
              <a:rPr lang="de-DE" sz="2000" i="1" dirty="0"/>
              <a:t> </a:t>
            </a:r>
            <a:r>
              <a:rPr lang="de-DE" sz="2000" i="1" dirty="0" err="1"/>
              <a:t>grant</a:t>
            </a:r>
            <a:r>
              <a:rPr lang="de-DE" sz="2000" i="1" dirty="0"/>
              <a:t> </a:t>
            </a:r>
            <a:r>
              <a:rPr lang="de-DE" sz="2000" i="1" dirty="0" err="1"/>
              <a:t>agreement</a:t>
            </a:r>
            <a:r>
              <a:rPr lang="de-DE" sz="2000" i="1" dirty="0"/>
              <a:t> </a:t>
            </a:r>
            <a:r>
              <a:rPr lang="de-DE" sz="2000" i="1" dirty="0" smtClean="0"/>
              <a:t>3</a:t>
            </a:r>
            <a:r>
              <a:rPr lang="de-DE" sz="2000" dirty="0" smtClean="0"/>
              <a:t>23287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</TotalTime>
  <Words>265</Words>
  <Application>Microsoft Office PowerPoint</Application>
  <PresentationFormat>Vlastná</PresentationFormat>
  <Paragraphs>38</Paragraphs>
  <Slides>5</Slides>
  <Notes>2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Standarddesign</vt:lpstr>
      <vt:lpstr>Prezentácia programu PowerPoint</vt:lpstr>
      <vt:lpstr>PREPARE General</vt:lpstr>
      <vt:lpstr>Objectives and work packages</vt:lpstr>
      <vt:lpstr>Achievements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102</cp:revision>
  <cp:lastPrinted>1601-01-01T00:00:00Z</cp:lastPrinted>
  <dcterms:created xsi:type="dcterms:W3CDTF">2011-02-09T16:02:23Z</dcterms:created>
  <dcterms:modified xsi:type="dcterms:W3CDTF">2016-01-18T10:42:58Z</dcterms:modified>
</cp:coreProperties>
</file>