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289" r:id="rId5"/>
    <p:sldId id="406" r:id="rId6"/>
    <p:sldId id="410" r:id="rId7"/>
    <p:sldId id="411" r:id="rId8"/>
    <p:sldId id="412" r:id="rId9"/>
    <p:sldId id="422" r:id="rId10"/>
    <p:sldId id="413" r:id="rId11"/>
    <p:sldId id="414" r:id="rId12"/>
    <p:sldId id="415" r:id="rId13"/>
    <p:sldId id="417" r:id="rId14"/>
    <p:sldId id="418" r:id="rId15"/>
    <p:sldId id="419" r:id="rId16"/>
    <p:sldId id="420" r:id="rId17"/>
    <p:sldId id="421" r:id="rId18"/>
    <p:sldId id="326" r:id="rId19"/>
    <p:sldId id="348" r:id="rId20"/>
    <p:sldId id="349" r:id="rId21"/>
    <p:sldId id="350" r:id="rId22"/>
    <p:sldId id="351" r:id="rId23"/>
    <p:sldId id="353" r:id="rId24"/>
    <p:sldId id="356" r:id="rId25"/>
    <p:sldId id="357" r:id="rId26"/>
    <p:sldId id="345" r:id="rId27"/>
    <p:sldId id="313" r:id="rId28"/>
  </p:sldIdLst>
  <p:sldSz cx="9144000" cy="6858000" type="screen4x3"/>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59114" autoAdjust="0"/>
  </p:normalViewPr>
  <p:slideViewPr>
    <p:cSldViewPr>
      <p:cViewPr varScale="1">
        <p:scale>
          <a:sx n="96" d="100"/>
          <a:sy n="96" d="100"/>
        </p:scale>
        <p:origin x="246" y="90"/>
      </p:cViewPr>
      <p:guideLst>
        <p:guide orient="horz" pos="2160"/>
        <p:guide pos="2880"/>
      </p:guideLst>
    </p:cSldViewPr>
  </p:slideViewPr>
  <p:notesTextViewPr>
    <p:cViewPr>
      <p:scale>
        <a:sx n="1" d="1"/>
        <a:sy n="1" d="1"/>
      </p:scale>
      <p:origin x="0" y="0"/>
    </p:cViewPr>
  </p:notesTextViewPr>
  <p:sorterViewPr>
    <p:cViewPr>
      <p:scale>
        <a:sx n="100" d="100"/>
        <a:sy n="100" d="100"/>
      </p:scale>
      <p:origin x="0" y="-415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26067-A1FC-4E08-A207-2D5A380EAC66}" type="doc">
      <dgm:prSet loTypeId="urn:microsoft.com/office/officeart/2005/8/layout/chevron1" loCatId="process" qsTypeId="urn:microsoft.com/office/officeart/2005/8/quickstyle/simple1" qsCatId="simple" csTypeId="urn:microsoft.com/office/officeart/2005/8/colors/accent1_2" csCatId="accent1" phldr="1"/>
      <dgm:spPr/>
    </dgm:pt>
    <dgm:pt modelId="{2BE64EE8-3D9B-47B7-BDDC-1CBD79E8EA88}">
      <dgm:prSet phldrT="[Text]" custT="1"/>
      <dgm:spPr>
        <a:solidFill>
          <a:srgbClr val="FFC000"/>
        </a:solidFill>
        <a:ln>
          <a:solidFill>
            <a:srgbClr val="FFC000"/>
          </a:solidFill>
        </a:ln>
      </dgm:spPr>
      <dgm:t>
        <a:bodyPr/>
        <a:lstStyle/>
        <a:p>
          <a:r>
            <a:rPr lang="en-US" sz="2400" dirty="0">
              <a:solidFill>
                <a:srgbClr val="FFFFFF"/>
              </a:solidFill>
            </a:rPr>
            <a:t>2017</a:t>
          </a:r>
        </a:p>
      </dgm:t>
    </dgm:pt>
    <dgm:pt modelId="{D8EBFBE0-8C05-472E-9FB4-38C00498EAF5}" type="parTrans" cxnId="{FC37188F-21B1-4528-8BB9-68D575C5050F}">
      <dgm:prSet/>
      <dgm:spPr/>
      <dgm:t>
        <a:bodyPr/>
        <a:lstStyle/>
        <a:p>
          <a:endParaRPr lang="en-US"/>
        </a:p>
      </dgm:t>
    </dgm:pt>
    <dgm:pt modelId="{B9271B02-6044-4962-B8CC-2A1519F52AAE}" type="sibTrans" cxnId="{FC37188F-21B1-4528-8BB9-68D575C5050F}">
      <dgm:prSet/>
      <dgm:spPr/>
      <dgm:t>
        <a:bodyPr/>
        <a:lstStyle/>
        <a:p>
          <a:endParaRPr lang="en-US"/>
        </a:p>
      </dgm:t>
    </dgm:pt>
    <dgm:pt modelId="{55F94E27-F903-48FC-99D8-833937A0ED83}">
      <dgm:prSet phldrT="[Text]" custT="1"/>
      <dgm:spPr>
        <a:solidFill>
          <a:srgbClr val="FF6161"/>
        </a:solidFill>
        <a:ln>
          <a:solidFill>
            <a:srgbClr val="FF6161"/>
          </a:solidFill>
        </a:ln>
      </dgm:spPr>
      <dgm:t>
        <a:bodyPr/>
        <a:lstStyle/>
        <a:p>
          <a:r>
            <a:rPr lang="en-US" sz="2400" dirty="0">
              <a:solidFill>
                <a:srgbClr val="FFFFFF"/>
              </a:solidFill>
            </a:rPr>
            <a:t>2018</a:t>
          </a:r>
        </a:p>
      </dgm:t>
    </dgm:pt>
    <dgm:pt modelId="{8A1C029C-00B8-4ECF-9465-922E0D64D671}" type="parTrans" cxnId="{831E663D-0055-4F3A-8E6A-738D46D49AC1}">
      <dgm:prSet/>
      <dgm:spPr/>
      <dgm:t>
        <a:bodyPr/>
        <a:lstStyle/>
        <a:p>
          <a:endParaRPr lang="en-US"/>
        </a:p>
      </dgm:t>
    </dgm:pt>
    <dgm:pt modelId="{92231F90-F667-4F4D-9B71-E924933DA04C}" type="sibTrans" cxnId="{831E663D-0055-4F3A-8E6A-738D46D49AC1}">
      <dgm:prSet/>
      <dgm:spPr/>
      <dgm:t>
        <a:bodyPr/>
        <a:lstStyle/>
        <a:p>
          <a:endParaRPr lang="en-US"/>
        </a:p>
      </dgm:t>
    </dgm:pt>
    <dgm:pt modelId="{79361398-AF26-46FA-ADC4-D5EBF43E07F6}">
      <dgm:prSet phldrT="[Text]" custT="1"/>
      <dgm:spPr>
        <a:solidFill>
          <a:srgbClr val="0099CC"/>
        </a:solidFill>
        <a:ln>
          <a:solidFill>
            <a:srgbClr val="0099CC"/>
          </a:solidFill>
        </a:ln>
      </dgm:spPr>
      <dgm:t>
        <a:bodyPr/>
        <a:lstStyle/>
        <a:p>
          <a:r>
            <a:rPr lang="en-US" sz="2400" dirty="0">
              <a:solidFill>
                <a:srgbClr val="FFFFFF"/>
              </a:solidFill>
            </a:rPr>
            <a:t>2019</a:t>
          </a:r>
        </a:p>
      </dgm:t>
    </dgm:pt>
    <dgm:pt modelId="{B83ED646-6683-4924-AE0E-7028C813180C}" type="parTrans" cxnId="{53C4A40A-22CE-426F-ACF0-CECF6F1914B7}">
      <dgm:prSet/>
      <dgm:spPr/>
      <dgm:t>
        <a:bodyPr/>
        <a:lstStyle/>
        <a:p>
          <a:endParaRPr lang="en-US"/>
        </a:p>
      </dgm:t>
    </dgm:pt>
    <dgm:pt modelId="{8CD5BD21-893E-45D1-A0EA-8AC6B84D0E0E}" type="sibTrans" cxnId="{53C4A40A-22CE-426F-ACF0-CECF6F1914B7}">
      <dgm:prSet/>
      <dgm:spPr/>
      <dgm:t>
        <a:bodyPr/>
        <a:lstStyle/>
        <a:p>
          <a:endParaRPr lang="en-US"/>
        </a:p>
      </dgm:t>
    </dgm:pt>
    <dgm:pt modelId="{18893DB0-4674-4EE6-9EA7-F27A2925ECAC}">
      <dgm:prSet phldrT="[Text]" custT="1"/>
      <dgm:spPr>
        <a:solidFill>
          <a:srgbClr val="99CC00"/>
        </a:solidFill>
        <a:ln>
          <a:solidFill>
            <a:srgbClr val="99CC00"/>
          </a:solidFill>
        </a:ln>
      </dgm:spPr>
      <dgm:t>
        <a:bodyPr/>
        <a:lstStyle/>
        <a:p>
          <a:r>
            <a:rPr lang="en-US" sz="2400" dirty="0">
              <a:solidFill>
                <a:srgbClr val="FFFFFF"/>
              </a:solidFill>
            </a:rPr>
            <a:t>2020</a:t>
          </a:r>
        </a:p>
      </dgm:t>
    </dgm:pt>
    <dgm:pt modelId="{C9AB0520-3010-4C4A-BEF0-5D98A8EB9B43}" type="parTrans" cxnId="{43AA06E7-F8D0-4BCD-A2AD-92EC85261396}">
      <dgm:prSet/>
      <dgm:spPr/>
      <dgm:t>
        <a:bodyPr/>
        <a:lstStyle/>
        <a:p>
          <a:endParaRPr lang="en-US"/>
        </a:p>
      </dgm:t>
    </dgm:pt>
    <dgm:pt modelId="{6498C4FB-089D-4DBD-BEB3-56BE13A2EE26}" type="sibTrans" cxnId="{43AA06E7-F8D0-4BCD-A2AD-92EC85261396}">
      <dgm:prSet/>
      <dgm:spPr/>
      <dgm:t>
        <a:bodyPr/>
        <a:lstStyle/>
        <a:p>
          <a:endParaRPr lang="en-US"/>
        </a:p>
      </dgm:t>
    </dgm:pt>
    <dgm:pt modelId="{812077F1-177E-4EF9-BD34-3CA99F7D752B}" type="pres">
      <dgm:prSet presAssocID="{26A26067-A1FC-4E08-A207-2D5A380EAC66}" presName="Name0" presStyleCnt="0">
        <dgm:presLayoutVars>
          <dgm:dir/>
          <dgm:animLvl val="lvl"/>
          <dgm:resizeHandles val="exact"/>
        </dgm:presLayoutVars>
      </dgm:prSet>
      <dgm:spPr/>
    </dgm:pt>
    <dgm:pt modelId="{DAFF413E-0C21-4ACF-9D8B-1A717310A466}" type="pres">
      <dgm:prSet presAssocID="{2BE64EE8-3D9B-47B7-BDDC-1CBD79E8EA88}" presName="parTxOnly" presStyleLbl="node1" presStyleIdx="0" presStyleCnt="4">
        <dgm:presLayoutVars>
          <dgm:chMax val="0"/>
          <dgm:chPref val="0"/>
          <dgm:bulletEnabled val="1"/>
        </dgm:presLayoutVars>
      </dgm:prSet>
      <dgm:spPr/>
    </dgm:pt>
    <dgm:pt modelId="{9AD9ABCA-8E69-49E2-AACC-7F4F481A6DBC}" type="pres">
      <dgm:prSet presAssocID="{B9271B02-6044-4962-B8CC-2A1519F52AAE}" presName="parTxOnlySpace" presStyleCnt="0"/>
      <dgm:spPr/>
    </dgm:pt>
    <dgm:pt modelId="{308D66E9-F4D2-4795-BEFE-29C9AC5EF2EE}" type="pres">
      <dgm:prSet presAssocID="{55F94E27-F903-48FC-99D8-833937A0ED83}" presName="parTxOnly" presStyleLbl="node1" presStyleIdx="1" presStyleCnt="4">
        <dgm:presLayoutVars>
          <dgm:chMax val="0"/>
          <dgm:chPref val="0"/>
          <dgm:bulletEnabled val="1"/>
        </dgm:presLayoutVars>
      </dgm:prSet>
      <dgm:spPr/>
    </dgm:pt>
    <dgm:pt modelId="{AD4B1B1F-BD69-4AFF-924E-61CA3DA30005}" type="pres">
      <dgm:prSet presAssocID="{92231F90-F667-4F4D-9B71-E924933DA04C}" presName="parTxOnlySpace" presStyleCnt="0"/>
      <dgm:spPr/>
    </dgm:pt>
    <dgm:pt modelId="{CCC5574A-EC3B-4D05-B398-6A9C29518C53}" type="pres">
      <dgm:prSet presAssocID="{79361398-AF26-46FA-ADC4-D5EBF43E07F6}" presName="parTxOnly" presStyleLbl="node1" presStyleIdx="2" presStyleCnt="4">
        <dgm:presLayoutVars>
          <dgm:chMax val="0"/>
          <dgm:chPref val="0"/>
          <dgm:bulletEnabled val="1"/>
        </dgm:presLayoutVars>
      </dgm:prSet>
      <dgm:spPr/>
    </dgm:pt>
    <dgm:pt modelId="{6CF92A6E-106F-4427-96B6-EC1186AB83EC}" type="pres">
      <dgm:prSet presAssocID="{8CD5BD21-893E-45D1-A0EA-8AC6B84D0E0E}" presName="parTxOnlySpace" presStyleCnt="0"/>
      <dgm:spPr/>
    </dgm:pt>
    <dgm:pt modelId="{2366DA29-5EA7-43CC-8ACA-79C14CF0E8FD}" type="pres">
      <dgm:prSet presAssocID="{18893DB0-4674-4EE6-9EA7-F27A2925ECAC}" presName="parTxOnly" presStyleLbl="node1" presStyleIdx="3" presStyleCnt="4">
        <dgm:presLayoutVars>
          <dgm:chMax val="0"/>
          <dgm:chPref val="0"/>
          <dgm:bulletEnabled val="1"/>
        </dgm:presLayoutVars>
      </dgm:prSet>
      <dgm:spPr/>
    </dgm:pt>
  </dgm:ptLst>
  <dgm:cxnLst>
    <dgm:cxn modelId="{663F3B09-675F-426F-AAAD-F0A64D824EA2}" type="presOf" srcId="{79361398-AF26-46FA-ADC4-D5EBF43E07F6}" destId="{CCC5574A-EC3B-4D05-B398-6A9C29518C53}" srcOrd="0" destOrd="0" presId="urn:microsoft.com/office/officeart/2005/8/layout/chevron1"/>
    <dgm:cxn modelId="{53C4A40A-22CE-426F-ACF0-CECF6F1914B7}" srcId="{26A26067-A1FC-4E08-A207-2D5A380EAC66}" destId="{79361398-AF26-46FA-ADC4-D5EBF43E07F6}" srcOrd="2" destOrd="0" parTransId="{B83ED646-6683-4924-AE0E-7028C813180C}" sibTransId="{8CD5BD21-893E-45D1-A0EA-8AC6B84D0E0E}"/>
    <dgm:cxn modelId="{5EF8BC24-D10F-41DE-9E12-E5797FC15274}" type="presOf" srcId="{18893DB0-4674-4EE6-9EA7-F27A2925ECAC}" destId="{2366DA29-5EA7-43CC-8ACA-79C14CF0E8FD}" srcOrd="0" destOrd="0" presId="urn:microsoft.com/office/officeart/2005/8/layout/chevron1"/>
    <dgm:cxn modelId="{21F6C72F-6CE4-436A-BA5F-E9FF196376B8}" type="presOf" srcId="{55F94E27-F903-48FC-99D8-833937A0ED83}" destId="{308D66E9-F4D2-4795-BEFE-29C9AC5EF2EE}" srcOrd="0" destOrd="0" presId="urn:microsoft.com/office/officeart/2005/8/layout/chevron1"/>
    <dgm:cxn modelId="{831E663D-0055-4F3A-8E6A-738D46D49AC1}" srcId="{26A26067-A1FC-4E08-A207-2D5A380EAC66}" destId="{55F94E27-F903-48FC-99D8-833937A0ED83}" srcOrd="1" destOrd="0" parTransId="{8A1C029C-00B8-4ECF-9465-922E0D64D671}" sibTransId="{92231F90-F667-4F4D-9B71-E924933DA04C}"/>
    <dgm:cxn modelId="{FC37188F-21B1-4528-8BB9-68D575C5050F}" srcId="{26A26067-A1FC-4E08-A207-2D5A380EAC66}" destId="{2BE64EE8-3D9B-47B7-BDDC-1CBD79E8EA88}" srcOrd="0" destOrd="0" parTransId="{D8EBFBE0-8C05-472E-9FB4-38C00498EAF5}" sibTransId="{B9271B02-6044-4962-B8CC-2A1519F52AAE}"/>
    <dgm:cxn modelId="{2A374697-0ACF-4237-8041-BB7CAC908490}" type="presOf" srcId="{26A26067-A1FC-4E08-A207-2D5A380EAC66}" destId="{812077F1-177E-4EF9-BD34-3CA99F7D752B}" srcOrd="0" destOrd="0" presId="urn:microsoft.com/office/officeart/2005/8/layout/chevron1"/>
    <dgm:cxn modelId="{43AA06E7-F8D0-4BCD-A2AD-92EC85261396}" srcId="{26A26067-A1FC-4E08-A207-2D5A380EAC66}" destId="{18893DB0-4674-4EE6-9EA7-F27A2925ECAC}" srcOrd="3" destOrd="0" parTransId="{C9AB0520-3010-4C4A-BEF0-5D98A8EB9B43}" sibTransId="{6498C4FB-089D-4DBD-BEB3-56BE13A2EE26}"/>
    <dgm:cxn modelId="{D6E7E9EB-9790-4551-B5C1-B7108BB08CD7}" type="presOf" srcId="{2BE64EE8-3D9B-47B7-BDDC-1CBD79E8EA88}" destId="{DAFF413E-0C21-4ACF-9D8B-1A717310A466}" srcOrd="0" destOrd="0" presId="urn:microsoft.com/office/officeart/2005/8/layout/chevron1"/>
    <dgm:cxn modelId="{71436E60-561C-464D-80CC-92AB37164ABC}" type="presParOf" srcId="{812077F1-177E-4EF9-BD34-3CA99F7D752B}" destId="{DAFF413E-0C21-4ACF-9D8B-1A717310A466}" srcOrd="0" destOrd="0" presId="urn:microsoft.com/office/officeart/2005/8/layout/chevron1"/>
    <dgm:cxn modelId="{58A4AC70-5FBC-4275-90DC-8E8E4769B40E}" type="presParOf" srcId="{812077F1-177E-4EF9-BD34-3CA99F7D752B}" destId="{9AD9ABCA-8E69-49E2-AACC-7F4F481A6DBC}" srcOrd="1" destOrd="0" presId="urn:microsoft.com/office/officeart/2005/8/layout/chevron1"/>
    <dgm:cxn modelId="{06BD4097-DEE6-4CE8-B02A-D16FEED3D263}" type="presParOf" srcId="{812077F1-177E-4EF9-BD34-3CA99F7D752B}" destId="{308D66E9-F4D2-4795-BEFE-29C9AC5EF2EE}" srcOrd="2" destOrd="0" presId="urn:microsoft.com/office/officeart/2005/8/layout/chevron1"/>
    <dgm:cxn modelId="{C4008212-7F1A-4489-8FF7-947D074BA739}" type="presParOf" srcId="{812077F1-177E-4EF9-BD34-3CA99F7D752B}" destId="{AD4B1B1F-BD69-4AFF-924E-61CA3DA30005}" srcOrd="3" destOrd="0" presId="urn:microsoft.com/office/officeart/2005/8/layout/chevron1"/>
    <dgm:cxn modelId="{46CC321B-9C54-496F-821B-C40386E8CE35}" type="presParOf" srcId="{812077F1-177E-4EF9-BD34-3CA99F7D752B}" destId="{CCC5574A-EC3B-4D05-B398-6A9C29518C53}" srcOrd="4" destOrd="0" presId="urn:microsoft.com/office/officeart/2005/8/layout/chevron1"/>
    <dgm:cxn modelId="{DEE0D0FB-F9DA-4F41-97A7-42D34D3B92E9}" type="presParOf" srcId="{812077F1-177E-4EF9-BD34-3CA99F7D752B}" destId="{6CF92A6E-106F-4427-96B6-EC1186AB83EC}" srcOrd="5" destOrd="0" presId="urn:microsoft.com/office/officeart/2005/8/layout/chevron1"/>
    <dgm:cxn modelId="{612D9BAF-27DC-4EB8-A203-01D43D1D6E0F}" type="presParOf" srcId="{812077F1-177E-4EF9-BD34-3CA99F7D752B}" destId="{2366DA29-5EA7-43CC-8ACA-79C14CF0E8FD}"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A26067-A1FC-4E08-A207-2D5A380EAC66}" type="doc">
      <dgm:prSet loTypeId="urn:microsoft.com/office/officeart/2005/8/layout/chevron1" loCatId="process" qsTypeId="urn:microsoft.com/office/officeart/2005/8/quickstyle/simple1" qsCatId="simple" csTypeId="urn:microsoft.com/office/officeart/2005/8/colors/accent1_2" csCatId="accent1" phldr="1"/>
      <dgm:spPr/>
    </dgm:pt>
    <dgm:pt modelId="{2BE64EE8-3D9B-47B7-BDDC-1CBD79E8EA88}">
      <dgm:prSet phldrT="[Text]" custT="1"/>
      <dgm:spPr>
        <a:solidFill>
          <a:srgbClr val="FFC000"/>
        </a:solidFill>
        <a:ln>
          <a:solidFill>
            <a:srgbClr val="FFC000"/>
          </a:solidFill>
        </a:ln>
      </dgm:spPr>
      <dgm:t>
        <a:bodyPr/>
        <a:lstStyle/>
        <a:p>
          <a:r>
            <a:rPr lang="en-US" sz="2400" dirty="0">
              <a:solidFill>
                <a:srgbClr val="FFFFFF"/>
              </a:solidFill>
            </a:rPr>
            <a:t>2017</a:t>
          </a:r>
        </a:p>
      </dgm:t>
    </dgm:pt>
    <dgm:pt modelId="{D8EBFBE0-8C05-472E-9FB4-38C00498EAF5}" type="parTrans" cxnId="{FC37188F-21B1-4528-8BB9-68D575C5050F}">
      <dgm:prSet/>
      <dgm:spPr/>
      <dgm:t>
        <a:bodyPr/>
        <a:lstStyle/>
        <a:p>
          <a:endParaRPr lang="en-US"/>
        </a:p>
      </dgm:t>
    </dgm:pt>
    <dgm:pt modelId="{B9271B02-6044-4962-B8CC-2A1519F52AAE}" type="sibTrans" cxnId="{FC37188F-21B1-4528-8BB9-68D575C5050F}">
      <dgm:prSet/>
      <dgm:spPr/>
      <dgm:t>
        <a:bodyPr/>
        <a:lstStyle/>
        <a:p>
          <a:endParaRPr lang="en-US"/>
        </a:p>
      </dgm:t>
    </dgm:pt>
    <dgm:pt modelId="{55F94E27-F903-48FC-99D8-833937A0ED83}">
      <dgm:prSet phldrT="[Text]" custT="1"/>
      <dgm:spPr>
        <a:solidFill>
          <a:srgbClr val="FF6161"/>
        </a:solidFill>
        <a:ln>
          <a:solidFill>
            <a:srgbClr val="FF6161"/>
          </a:solidFill>
        </a:ln>
      </dgm:spPr>
      <dgm:t>
        <a:bodyPr/>
        <a:lstStyle/>
        <a:p>
          <a:r>
            <a:rPr lang="en-US" sz="2400" dirty="0">
              <a:solidFill>
                <a:srgbClr val="FFFFFF"/>
              </a:solidFill>
            </a:rPr>
            <a:t>2018</a:t>
          </a:r>
        </a:p>
      </dgm:t>
    </dgm:pt>
    <dgm:pt modelId="{8A1C029C-00B8-4ECF-9465-922E0D64D671}" type="parTrans" cxnId="{831E663D-0055-4F3A-8E6A-738D46D49AC1}">
      <dgm:prSet/>
      <dgm:spPr/>
      <dgm:t>
        <a:bodyPr/>
        <a:lstStyle/>
        <a:p>
          <a:endParaRPr lang="en-US"/>
        </a:p>
      </dgm:t>
    </dgm:pt>
    <dgm:pt modelId="{92231F90-F667-4F4D-9B71-E924933DA04C}" type="sibTrans" cxnId="{831E663D-0055-4F3A-8E6A-738D46D49AC1}">
      <dgm:prSet/>
      <dgm:spPr/>
      <dgm:t>
        <a:bodyPr/>
        <a:lstStyle/>
        <a:p>
          <a:endParaRPr lang="en-US"/>
        </a:p>
      </dgm:t>
    </dgm:pt>
    <dgm:pt modelId="{79361398-AF26-46FA-ADC4-D5EBF43E07F6}">
      <dgm:prSet phldrT="[Text]" custT="1"/>
      <dgm:spPr>
        <a:solidFill>
          <a:srgbClr val="0099CC"/>
        </a:solidFill>
        <a:ln>
          <a:solidFill>
            <a:srgbClr val="0099CC"/>
          </a:solidFill>
        </a:ln>
      </dgm:spPr>
      <dgm:t>
        <a:bodyPr/>
        <a:lstStyle/>
        <a:p>
          <a:r>
            <a:rPr lang="en-US" sz="2400" dirty="0">
              <a:solidFill>
                <a:srgbClr val="FFFFFF"/>
              </a:solidFill>
            </a:rPr>
            <a:t>2019</a:t>
          </a:r>
        </a:p>
      </dgm:t>
    </dgm:pt>
    <dgm:pt modelId="{B83ED646-6683-4924-AE0E-7028C813180C}" type="parTrans" cxnId="{53C4A40A-22CE-426F-ACF0-CECF6F1914B7}">
      <dgm:prSet/>
      <dgm:spPr/>
      <dgm:t>
        <a:bodyPr/>
        <a:lstStyle/>
        <a:p>
          <a:endParaRPr lang="en-US"/>
        </a:p>
      </dgm:t>
    </dgm:pt>
    <dgm:pt modelId="{8CD5BD21-893E-45D1-A0EA-8AC6B84D0E0E}" type="sibTrans" cxnId="{53C4A40A-22CE-426F-ACF0-CECF6F1914B7}">
      <dgm:prSet/>
      <dgm:spPr/>
      <dgm:t>
        <a:bodyPr/>
        <a:lstStyle/>
        <a:p>
          <a:endParaRPr lang="en-US"/>
        </a:p>
      </dgm:t>
    </dgm:pt>
    <dgm:pt modelId="{18893DB0-4674-4EE6-9EA7-F27A2925ECAC}">
      <dgm:prSet phldrT="[Text]" custT="1"/>
      <dgm:spPr>
        <a:solidFill>
          <a:srgbClr val="99CC00"/>
        </a:solidFill>
        <a:ln>
          <a:solidFill>
            <a:srgbClr val="99CC00"/>
          </a:solidFill>
        </a:ln>
      </dgm:spPr>
      <dgm:t>
        <a:bodyPr/>
        <a:lstStyle/>
        <a:p>
          <a:r>
            <a:rPr lang="en-US" sz="2400" dirty="0">
              <a:solidFill>
                <a:srgbClr val="FFFFFF"/>
              </a:solidFill>
            </a:rPr>
            <a:t>2020</a:t>
          </a:r>
        </a:p>
      </dgm:t>
    </dgm:pt>
    <dgm:pt modelId="{C9AB0520-3010-4C4A-BEF0-5D98A8EB9B43}" type="parTrans" cxnId="{43AA06E7-F8D0-4BCD-A2AD-92EC85261396}">
      <dgm:prSet/>
      <dgm:spPr/>
      <dgm:t>
        <a:bodyPr/>
        <a:lstStyle/>
        <a:p>
          <a:endParaRPr lang="en-US"/>
        </a:p>
      </dgm:t>
    </dgm:pt>
    <dgm:pt modelId="{6498C4FB-089D-4DBD-BEB3-56BE13A2EE26}" type="sibTrans" cxnId="{43AA06E7-F8D0-4BCD-A2AD-92EC85261396}">
      <dgm:prSet/>
      <dgm:spPr/>
      <dgm:t>
        <a:bodyPr/>
        <a:lstStyle/>
        <a:p>
          <a:endParaRPr lang="en-US"/>
        </a:p>
      </dgm:t>
    </dgm:pt>
    <dgm:pt modelId="{812077F1-177E-4EF9-BD34-3CA99F7D752B}" type="pres">
      <dgm:prSet presAssocID="{26A26067-A1FC-4E08-A207-2D5A380EAC66}" presName="Name0" presStyleCnt="0">
        <dgm:presLayoutVars>
          <dgm:dir/>
          <dgm:animLvl val="lvl"/>
          <dgm:resizeHandles val="exact"/>
        </dgm:presLayoutVars>
      </dgm:prSet>
      <dgm:spPr/>
    </dgm:pt>
    <dgm:pt modelId="{DAFF413E-0C21-4ACF-9D8B-1A717310A466}" type="pres">
      <dgm:prSet presAssocID="{2BE64EE8-3D9B-47B7-BDDC-1CBD79E8EA88}" presName="parTxOnly" presStyleLbl="node1" presStyleIdx="0" presStyleCnt="4">
        <dgm:presLayoutVars>
          <dgm:chMax val="0"/>
          <dgm:chPref val="0"/>
          <dgm:bulletEnabled val="1"/>
        </dgm:presLayoutVars>
      </dgm:prSet>
      <dgm:spPr/>
    </dgm:pt>
    <dgm:pt modelId="{9AD9ABCA-8E69-49E2-AACC-7F4F481A6DBC}" type="pres">
      <dgm:prSet presAssocID="{B9271B02-6044-4962-B8CC-2A1519F52AAE}" presName="parTxOnlySpace" presStyleCnt="0"/>
      <dgm:spPr/>
    </dgm:pt>
    <dgm:pt modelId="{308D66E9-F4D2-4795-BEFE-29C9AC5EF2EE}" type="pres">
      <dgm:prSet presAssocID="{55F94E27-F903-48FC-99D8-833937A0ED83}" presName="parTxOnly" presStyleLbl="node1" presStyleIdx="1" presStyleCnt="4">
        <dgm:presLayoutVars>
          <dgm:chMax val="0"/>
          <dgm:chPref val="0"/>
          <dgm:bulletEnabled val="1"/>
        </dgm:presLayoutVars>
      </dgm:prSet>
      <dgm:spPr/>
    </dgm:pt>
    <dgm:pt modelId="{AD4B1B1F-BD69-4AFF-924E-61CA3DA30005}" type="pres">
      <dgm:prSet presAssocID="{92231F90-F667-4F4D-9B71-E924933DA04C}" presName="parTxOnlySpace" presStyleCnt="0"/>
      <dgm:spPr/>
    </dgm:pt>
    <dgm:pt modelId="{CCC5574A-EC3B-4D05-B398-6A9C29518C53}" type="pres">
      <dgm:prSet presAssocID="{79361398-AF26-46FA-ADC4-D5EBF43E07F6}" presName="parTxOnly" presStyleLbl="node1" presStyleIdx="2" presStyleCnt="4">
        <dgm:presLayoutVars>
          <dgm:chMax val="0"/>
          <dgm:chPref val="0"/>
          <dgm:bulletEnabled val="1"/>
        </dgm:presLayoutVars>
      </dgm:prSet>
      <dgm:spPr/>
    </dgm:pt>
    <dgm:pt modelId="{6CF92A6E-106F-4427-96B6-EC1186AB83EC}" type="pres">
      <dgm:prSet presAssocID="{8CD5BD21-893E-45D1-A0EA-8AC6B84D0E0E}" presName="parTxOnlySpace" presStyleCnt="0"/>
      <dgm:spPr/>
    </dgm:pt>
    <dgm:pt modelId="{2366DA29-5EA7-43CC-8ACA-79C14CF0E8FD}" type="pres">
      <dgm:prSet presAssocID="{18893DB0-4674-4EE6-9EA7-F27A2925ECAC}" presName="parTxOnly" presStyleLbl="node1" presStyleIdx="3" presStyleCnt="4">
        <dgm:presLayoutVars>
          <dgm:chMax val="0"/>
          <dgm:chPref val="0"/>
          <dgm:bulletEnabled val="1"/>
        </dgm:presLayoutVars>
      </dgm:prSet>
      <dgm:spPr/>
    </dgm:pt>
  </dgm:ptLst>
  <dgm:cxnLst>
    <dgm:cxn modelId="{663F3B09-675F-426F-AAAD-F0A64D824EA2}" type="presOf" srcId="{79361398-AF26-46FA-ADC4-D5EBF43E07F6}" destId="{CCC5574A-EC3B-4D05-B398-6A9C29518C53}" srcOrd="0" destOrd="0" presId="urn:microsoft.com/office/officeart/2005/8/layout/chevron1"/>
    <dgm:cxn modelId="{53C4A40A-22CE-426F-ACF0-CECF6F1914B7}" srcId="{26A26067-A1FC-4E08-A207-2D5A380EAC66}" destId="{79361398-AF26-46FA-ADC4-D5EBF43E07F6}" srcOrd="2" destOrd="0" parTransId="{B83ED646-6683-4924-AE0E-7028C813180C}" sibTransId="{8CD5BD21-893E-45D1-A0EA-8AC6B84D0E0E}"/>
    <dgm:cxn modelId="{5EF8BC24-D10F-41DE-9E12-E5797FC15274}" type="presOf" srcId="{18893DB0-4674-4EE6-9EA7-F27A2925ECAC}" destId="{2366DA29-5EA7-43CC-8ACA-79C14CF0E8FD}" srcOrd="0" destOrd="0" presId="urn:microsoft.com/office/officeart/2005/8/layout/chevron1"/>
    <dgm:cxn modelId="{21F6C72F-6CE4-436A-BA5F-E9FF196376B8}" type="presOf" srcId="{55F94E27-F903-48FC-99D8-833937A0ED83}" destId="{308D66E9-F4D2-4795-BEFE-29C9AC5EF2EE}" srcOrd="0" destOrd="0" presId="urn:microsoft.com/office/officeart/2005/8/layout/chevron1"/>
    <dgm:cxn modelId="{831E663D-0055-4F3A-8E6A-738D46D49AC1}" srcId="{26A26067-A1FC-4E08-A207-2D5A380EAC66}" destId="{55F94E27-F903-48FC-99D8-833937A0ED83}" srcOrd="1" destOrd="0" parTransId="{8A1C029C-00B8-4ECF-9465-922E0D64D671}" sibTransId="{92231F90-F667-4F4D-9B71-E924933DA04C}"/>
    <dgm:cxn modelId="{FC37188F-21B1-4528-8BB9-68D575C5050F}" srcId="{26A26067-A1FC-4E08-A207-2D5A380EAC66}" destId="{2BE64EE8-3D9B-47B7-BDDC-1CBD79E8EA88}" srcOrd="0" destOrd="0" parTransId="{D8EBFBE0-8C05-472E-9FB4-38C00498EAF5}" sibTransId="{B9271B02-6044-4962-B8CC-2A1519F52AAE}"/>
    <dgm:cxn modelId="{2A374697-0ACF-4237-8041-BB7CAC908490}" type="presOf" srcId="{26A26067-A1FC-4E08-A207-2D5A380EAC66}" destId="{812077F1-177E-4EF9-BD34-3CA99F7D752B}" srcOrd="0" destOrd="0" presId="urn:microsoft.com/office/officeart/2005/8/layout/chevron1"/>
    <dgm:cxn modelId="{43AA06E7-F8D0-4BCD-A2AD-92EC85261396}" srcId="{26A26067-A1FC-4E08-A207-2D5A380EAC66}" destId="{18893DB0-4674-4EE6-9EA7-F27A2925ECAC}" srcOrd="3" destOrd="0" parTransId="{C9AB0520-3010-4C4A-BEF0-5D98A8EB9B43}" sibTransId="{6498C4FB-089D-4DBD-BEB3-56BE13A2EE26}"/>
    <dgm:cxn modelId="{D6E7E9EB-9790-4551-B5C1-B7108BB08CD7}" type="presOf" srcId="{2BE64EE8-3D9B-47B7-BDDC-1CBD79E8EA88}" destId="{DAFF413E-0C21-4ACF-9D8B-1A717310A466}" srcOrd="0" destOrd="0" presId="urn:microsoft.com/office/officeart/2005/8/layout/chevron1"/>
    <dgm:cxn modelId="{71436E60-561C-464D-80CC-92AB37164ABC}" type="presParOf" srcId="{812077F1-177E-4EF9-BD34-3CA99F7D752B}" destId="{DAFF413E-0C21-4ACF-9D8B-1A717310A466}" srcOrd="0" destOrd="0" presId="urn:microsoft.com/office/officeart/2005/8/layout/chevron1"/>
    <dgm:cxn modelId="{58A4AC70-5FBC-4275-90DC-8E8E4769B40E}" type="presParOf" srcId="{812077F1-177E-4EF9-BD34-3CA99F7D752B}" destId="{9AD9ABCA-8E69-49E2-AACC-7F4F481A6DBC}" srcOrd="1" destOrd="0" presId="urn:microsoft.com/office/officeart/2005/8/layout/chevron1"/>
    <dgm:cxn modelId="{06BD4097-DEE6-4CE8-B02A-D16FEED3D263}" type="presParOf" srcId="{812077F1-177E-4EF9-BD34-3CA99F7D752B}" destId="{308D66E9-F4D2-4795-BEFE-29C9AC5EF2EE}" srcOrd="2" destOrd="0" presId="urn:microsoft.com/office/officeart/2005/8/layout/chevron1"/>
    <dgm:cxn modelId="{C4008212-7F1A-4489-8FF7-947D074BA739}" type="presParOf" srcId="{812077F1-177E-4EF9-BD34-3CA99F7D752B}" destId="{AD4B1B1F-BD69-4AFF-924E-61CA3DA30005}" srcOrd="3" destOrd="0" presId="urn:microsoft.com/office/officeart/2005/8/layout/chevron1"/>
    <dgm:cxn modelId="{46CC321B-9C54-496F-821B-C40386E8CE35}" type="presParOf" srcId="{812077F1-177E-4EF9-BD34-3CA99F7D752B}" destId="{CCC5574A-EC3B-4D05-B398-6A9C29518C53}" srcOrd="4" destOrd="0" presId="urn:microsoft.com/office/officeart/2005/8/layout/chevron1"/>
    <dgm:cxn modelId="{DEE0D0FB-F9DA-4F41-97A7-42D34D3B92E9}" type="presParOf" srcId="{812077F1-177E-4EF9-BD34-3CA99F7D752B}" destId="{6CF92A6E-106F-4427-96B6-EC1186AB83EC}" srcOrd="5" destOrd="0" presId="urn:microsoft.com/office/officeart/2005/8/layout/chevron1"/>
    <dgm:cxn modelId="{612D9BAF-27DC-4EB8-A203-01D43D1D6E0F}" type="presParOf" srcId="{812077F1-177E-4EF9-BD34-3CA99F7D752B}" destId="{2366DA29-5EA7-43CC-8ACA-79C14CF0E8FD}"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A26067-A1FC-4E08-A207-2D5A380EAC66}" type="doc">
      <dgm:prSet loTypeId="urn:microsoft.com/office/officeart/2005/8/layout/chevron1" loCatId="process" qsTypeId="urn:microsoft.com/office/officeart/2005/8/quickstyle/simple1" qsCatId="simple" csTypeId="urn:microsoft.com/office/officeart/2005/8/colors/accent1_2" csCatId="accent1" phldr="1"/>
      <dgm:spPr/>
    </dgm:pt>
    <dgm:pt modelId="{2BE64EE8-3D9B-47B7-BDDC-1CBD79E8EA88}">
      <dgm:prSet phldrT="[Text]" custT="1"/>
      <dgm:spPr>
        <a:solidFill>
          <a:srgbClr val="FFC000"/>
        </a:solidFill>
        <a:ln>
          <a:solidFill>
            <a:srgbClr val="FFC000"/>
          </a:solidFill>
        </a:ln>
      </dgm:spPr>
      <dgm:t>
        <a:bodyPr/>
        <a:lstStyle/>
        <a:p>
          <a:r>
            <a:rPr lang="en-US" sz="2400" dirty="0">
              <a:solidFill>
                <a:srgbClr val="FFFFFF"/>
              </a:solidFill>
            </a:rPr>
            <a:t>2017</a:t>
          </a:r>
        </a:p>
      </dgm:t>
    </dgm:pt>
    <dgm:pt modelId="{D8EBFBE0-8C05-472E-9FB4-38C00498EAF5}" type="parTrans" cxnId="{FC37188F-21B1-4528-8BB9-68D575C5050F}">
      <dgm:prSet/>
      <dgm:spPr/>
      <dgm:t>
        <a:bodyPr/>
        <a:lstStyle/>
        <a:p>
          <a:endParaRPr lang="en-US"/>
        </a:p>
      </dgm:t>
    </dgm:pt>
    <dgm:pt modelId="{B9271B02-6044-4962-B8CC-2A1519F52AAE}" type="sibTrans" cxnId="{FC37188F-21B1-4528-8BB9-68D575C5050F}">
      <dgm:prSet/>
      <dgm:spPr/>
      <dgm:t>
        <a:bodyPr/>
        <a:lstStyle/>
        <a:p>
          <a:endParaRPr lang="en-US"/>
        </a:p>
      </dgm:t>
    </dgm:pt>
    <dgm:pt modelId="{55F94E27-F903-48FC-99D8-833937A0ED83}">
      <dgm:prSet phldrT="[Text]" custT="1"/>
      <dgm:spPr>
        <a:solidFill>
          <a:srgbClr val="FF6161"/>
        </a:solidFill>
        <a:ln>
          <a:solidFill>
            <a:srgbClr val="FF6161"/>
          </a:solidFill>
        </a:ln>
      </dgm:spPr>
      <dgm:t>
        <a:bodyPr/>
        <a:lstStyle/>
        <a:p>
          <a:r>
            <a:rPr lang="en-US" sz="2400" dirty="0">
              <a:solidFill>
                <a:srgbClr val="FFFFFF"/>
              </a:solidFill>
            </a:rPr>
            <a:t>2018</a:t>
          </a:r>
        </a:p>
      </dgm:t>
    </dgm:pt>
    <dgm:pt modelId="{8A1C029C-00B8-4ECF-9465-922E0D64D671}" type="parTrans" cxnId="{831E663D-0055-4F3A-8E6A-738D46D49AC1}">
      <dgm:prSet/>
      <dgm:spPr/>
      <dgm:t>
        <a:bodyPr/>
        <a:lstStyle/>
        <a:p>
          <a:endParaRPr lang="en-US"/>
        </a:p>
      </dgm:t>
    </dgm:pt>
    <dgm:pt modelId="{92231F90-F667-4F4D-9B71-E924933DA04C}" type="sibTrans" cxnId="{831E663D-0055-4F3A-8E6A-738D46D49AC1}">
      <dgm:prSet/>
      <dgm:spPr/>
      <dgm:t>
        <a:bodyPr/>
        <a:lstStyle/>
        <a:p>
          <a:endParaRPr lang="en-US"/>
        </a:p>
      </dgm:t>
    </dgm:pt>
    <dgm:pt modelId="{79361398-AF26-46FA-ADC4-D5EBF43E07F6}">
      <dgm:prSet phldrT="[Text]" custT="1"/>
      <dgm:spPr>
        <a:solidFill>
          <a:srgbClr val="0099CC"/>
        </a:solidFill>
        <a:ln>
          <a:solidFill>
            <a:srgbClr val="0099CC"/>
          </a:solidFill>
        </a:ln>
      </dgm:spPr>
      <dgm:t>
        <a:bodyPr/>
        <a:lstStyle/>
        <a:p>
          <a:r>
            <a:rPr lang="en-US" sz="2400" dirty="0">
              <a:solidFill>
                <a:srgbClr val="FFFFFF"/>
              </a:solidFill>
            </a:rPr>
            <a:t>2019</a:t>
          </a:r>
        </a:p>
      </dgm:t>
    </dgm:pt>
    <dgm:pt modelId="{B83ED646-6683-4924-AE0E-7028C813180C}" type="parTrans" cxnId="{53C4A40A-22CE-426F-ACF0-CECF6F1914B7}">
      <dgm:prSet/>
      <dgm:spPr/>
      <dgm:t>
        <a:bodyPr/>
        <a:lstStyle/>
        <a:p>
          <a:endParaRPr lang="en-US"/>
        </a:p>
      </dgm:t>
    </dgm:pt>
    <dgm:pt modelId="{8CD5BD21-893E-45D1-A0EA-8AC6B84D0E0E}" type="sibTrans" cxnId="{53C4A40A-22CE-426F-ACF0-CECF6F1914B7}">
      <dgm:prSet/>
      <dgm:spPr/>
      <dgm:t>
        <a:bodyPr/>
        <a:lstStyle/>
        <a:p>
          <a:endParaRPr lang="en-US"/>
        </a:p>
      </dgm:t>
    </dgm:pt>
    <dgm:pt modelId="{18893DB0-4674-4EE6-9EA7-F27A2925ECAC}">
      <dgm:prSet phldrT="[Text]" custT="1"/>
      <dgm:spPr>
        <a:solidFill>
          <a:srgbClr val="99CC00"/>
        </a:solidFill>
        <a:ln>
          <a:solidFill>
            <a:srgbClr val="99CC00"/>
          </a:solidFill>
        </a:ln>
      </dgm:spPr>
      <dgm:t>
        <a:bodyPr/>
        <a:lstStyle/>
        <a:p>
          <a:r>
            <a:rPr lang="en-US" sz="2400" dirty="0">
              <a:solidFill>
                <a:srgbClr val="FFFFFF"/>
              </a:solidFill>
            </a:rPr>
            <a:t>2020</a:t>
          </a:r>
        </a:p>
      </dgm:t>
    </dgm:pt>
    <dgm:pt modelId="{C9AB0520-3010-4C4A-BEF0-5D98A8EB9B43}" type="parTrans" cxnId="{43AA06E7-F8D0-4BCD-A2AD-92EC85261396}">
      <dgm:prSet/>
      <dgm:spPr/>
      <dgm:t>
        <a:bodyPr/>
        <a:lstStyle/>
        <a:p>
          <a:endParaRPr lang="en-US"/>
        </a:p>
      </dgm:t>
    </dgm:pt>
    <dgm:pt modelId="{6498C4FB-089D-4DBD-BEB3-56BE13A2EE26}" type="sibTrans" cxnId="{43AA06E7-F8D0-4BCD-A2AD-92EC85261396}">
      <dgm:prSet/>
      <dgm:spPr/>
      <dgm:t>
        <a:bodyPr/>
        <a:lstStyle/>
        <a:p>
          <a:endParaRPr lang="en-US"/>
        </a:p>
      </dgm:t>
    </dgm:pt>
    <dgm:pt modelId="{812077F1-177E-4EF9-BD34-3CA99F7D752B}" type="pres">
      <dgm:prSet presAssocID="{26A26067-A1FC-4E08-A207-2D5A380EAC66}" presName="Name0" presStyleCnt="0">
        <dgm:presLayoutVars>
          <dgm:dir/>
          <dgm:animLvl val="lvl"/>
          <dgm:resizeHandles val="exact"/>
        </dgm:presLayoutVars>
      </dgm:prSet>
      <dgm:spPr/>
    </dgm:pt>
    <dgm:pt modelId="{DAFF413E-0C21-4ACF-9D8B-1A717310A466}" type="pres">
      <dgm:prSet presAssocID="{2BE64EE8-3D9B-47B7-BDDC-1CBD79E8EA88}" presName="parTxOnly" presStyleLbl="node1" presStyleIdx="0" presStyleCnt="4">
        <dgm:presLayoutVars>
          <dgm:chMax val="0"/>
          <dgm:chPref val="0"/>
          <dgm:bulletEnabled val="1"/>
        </dgm:presLayoutVars>
      </dgm:prSet>
      <dgm:spPr/>
    </dgm:pt>
    <dgm:pt modelId="{9AD9ABCA-8E69-49E2-AACC-7F4F481A6DBC}" type="pres">
      <dgm:prSet presAssocID="{B9271B02-6044-4962-B8CC-2A1519F52AAE}" presName="parTxOnlySpace" presStyleCnt="0"/>
      <dgm:spPr/>
    </dgm:pt>
    <dgm:pt modelId="{308D66E9-F4D2-4795-BEFE-29C9AC5EF2EE}" type="pres">
      <dgm:prSet presAssocID="{55F94E27-F903-48FC-99D8-833937A0ED83}" presName="parTxOnly" presStyleLbl="node1" presStyleIdx="1" presStyleCnt="4">
        <dgm:presLayoutVars>
          <dgm:chMax val="0"/>
          <dgm:chPref val="0"/>
          <dgm:bulletEnabled val="1"/>
        </dgm:presLayoutVars>
      </dgm:prSet>
      <dgm:spPr/>
    </dgm:pt>
    <dgm:pt modelId="{AD4B1B1F-BD69-4AFF-924E-61CA3DA30005}" type="pres">
      <dgm:prSet presAssocID="{92231F90-F667-4F4D-9B71-E924933DA04C}" presName="parTxOnlySpace" presStyleCnt="0"/>
      <dgm:spPr/>
    </dgm:pt>
    <dgm:pt modelId="{CCC5574A-EC3B-4D05-B398-6A9C29518C53}" type="pres">
      <dgm:prSet presAssocID="{79361398-AF26-46FA-ADC4-D5EBF43E07F6}" presName="parTxOnly" presStyleLbl="node1" presStyleIdx="2" presStyleCnt="4">
        <dgm:presLayoutVars>
          <dgm:chMax val="0"/>
          <dgm:chPref val="0"/>
          <dgm:bulletEnabled val="1"/>
        </dgm:presLayoutVars>
      </dgm:prSet>
      <dgm:spPr/>
    </dgm:pt>
    <dgm:pt modelId="{6CF92A6E-106F-4427-96B6-EC1186AB83EC}" type="pres">
      <dgm:prSet presAssocID="{8CD5BD21-893E-45D1-A0EA-8AC6B84D0E0E}" presName="parTxOnlySpace" presStyleCnt="0"/>
      <dgm:spPr/>
    </dgm:pt>
    <dgm:pt modelId="{2366DA29-5EA7-43CC-8ACA-79C14CF0E8FD}" type="pres">
      <dgm:prSet presAssocID="{18893DB0-4674-4EE6-9EA7-F27A2925ECAC}" presName="parTxOnly" presStyleLbl="node1" presStyleIdx="3" presStyleCnt="4">
        <dgm:presLayoutVars>
          <dgm:chMax val="0"/>
          <dgm:chPref val="0"/>
          <dgm:bulletEnabled val="1"/>
        </dgm:presLayoutVars>
      </dgm:prSet>
      <dgm:spPr/>
    </dgm:pt>
  </dgm:ptLst>
  <dgm:cxnLst>
    <dgm:cxn modelId="{663F3B09-675F-426F-AAAD-F0A64D824EA2}" type="presOf" srcId="{79361398-AF26-46FA-ADC4-D5EBF43E07F6}" destId="{CCC5574A-EC3B-4D05-B398-6A9C29518C53}" srcOrd="0" destOrd="0" presId="urn:microsoft.com/office/officeart/2005/8/layout/chevron1"/>
    <dgm:cxn modelId="{53C4A40A-22CE-426F-ACF0-CECF6F1914B7}" srcId="{26A26067-A1FC-4E08-A207-2D5A380EAC66}" destId="{79361398-AF26-46FA-ADC4-D5EBF43E07F6}" srcOrd="2" destOrd="0" parTransId="{B83ED646-6683-4924-AE0E-7028C813180C}" sibTransId="{8CD5BD21-893E-45D1-A0EA-8AC6B84D0E0E}"/>
    <dgm:cxn modelId="{5EF8BC24-D10F-41DE-9E12-E5797FC15274}" type="presOf" srcId="{18893DB0-4674-4EE6-9EA7-F27A2925ECAC}" destId="{2366DA29-5EA7-43CC-8ACA-79C14CF0E8FD}" srcOrd="0" destOrd="0" presId="urn:microsoft.com/office/officeart/2005/8/layout/chevron1"/>
    <dgm:cxn modelId="{21F6C72F-6CE4-436A-BA5F-E9FF196376B8}" type="presOf" srcId="{55F94E27-F903-48FC-99D8-833937A0ED83}" destId="{308D66E9-F4D2-4795-BEFE-29C9AC5EF2EE}" srcOrd="0" destOrd="0" presId="urn:microsoft.com/office/officeart/2005/8/layout/chevron1"/>
    <dgm:cxn modelId="{831E663D-0055-4F3A-8E6A-738D46D49AC1}" srcId="{26A26067-A1FC-4E08-A207-2D5A380EAC66}" destId="{55F94E27-F903-48FC-99D8-833937A0ED83}" srcOrd="1" destOrd="0" parTransId="{8A1C029C-00B8-4ECF-9465-922E0D64D671}" sibTransId="{92231F90-F667-4F4D-9B71-E924933DA04C}"/>
    <dgm:cxn modelId="{FC37188F-21B1-4528-8BB9-68D575C5050F}" srcId="{26A26067-A1FC-4E08-A207-2D5A380EAC66}" destId="{2BE64EE8-3D9B-47B7-BDDC-1CBD79E8EA88}" srcOrd="0" destOrd="0" parTransId="{D8EBFBE0-8C05-472E-9FB4-38C00498EAF5}" sibTransId="{B9271B02-6044-4962-B8CC-2A1519F52AAE}"/>
    <dgm:cxn modelId="{2A374697-0ACF-4237-8041-BB7CAC908490}" type="presOf" srcId="{26A26067-A1FC-4E08-A207-2D5A380EAC66}" destId="{812077F1-177E-4EF9-BD34-3CA99F7D752B}" srcOrd="0" destOrd="0" presId="urn:microsoft.com/office/officeart/2005/8/layout/chevron1"/>
    <dgm:cxn modelId="{43AA06E7-F8D0-4BCD-A2AD-92EC85261396}" srcId="{26A26067-A1FC-4E08-A207-2D5A380EAC66}" destId="{18893DB0-4674-4EE6-9EA7-F27A2925ECAC}" srcOrd="3" destOrd="0" parTransId="{C9AB0520-3010-4C4A-BEF0-5D98A8EB9B43}" sibTransId="{6498C4FB-089D-4DBD-BEB3-56BE13A2EE26}"/>
    <dgm:cxn modelId="{D6E7E9EB-9790-4551-B5C1-B7108BB08CD7}" type="presOf" srcId="{2BE64EE8-3D9B-47B7-BDDC-1CBD79E8EA88}" destId="{DAFF413E-0C21-4ACF-9D8B-1A717310A466}" srcOrd="0" destOrd="0" presId="urn:microsoft.com/office/officeart/2005/8/layout/chevron1"/>
    <dgm:cxn modelId="{71436E60-561C-464D-80CC-92AB37164ABC}" type="presParOf" srcId="{812077F1-177E-4EF9-BD34-3CA99F7D752B}" destId="{DAFF413E-0C21-4ACF-9D8B-1A717310A466}" srcOrd="0" destOrd="0" presId="urn:microsoft.com/office/officeart/2005/8/layout/chevron1"/>
    <dgm:cxn modelId="{58A4AC70-5FBC-4275-90DC-8E8E4769B40E}" type="presParOf" srcId="{812077F1-177E-4EF9-BD34-3CA99F7D752B}" destId="{9AD9ABCA-8E69-49E2-AACC-7F4F481A6DBC}" srcOrd="1" destOrd="0" presId="urn:microsoft.com/office/officeart/2005/8/layout/chevron1"/>
    <dgm:cxn modelId="{06BD4097-DEE6-4CE8-B02A-D16FEED3D263}" type="presParOf" srcId="{812077F1-177E-4EF9-BD34-3CA99F7D752B}" destId="{308D66E9-F4D2-4795-BEFE-29C9AC5EF2EE}" srcOrd="2" destOrd="0" presId="urn:microsoft.com/office/officeart/2005/8/layout/chevron1"/>
    <dgm:cxn modelId="{C4008212-7F1A-4489-8FF7-947D074BA739}" type="presParOf" srcId="{812077F1-177E-4EF9-BD34-3CA99F7D752B}" destId="{AD4B1B1F-BD69-4AFF-924E-61CA3DA30005}" srcOrd="3" destOrd="0" presId="urn:microsoft.com/office/officeart/2005/8/layout/chevron1"/>
    <dgm:cxn modelId="{46CC321B-9C54-496F-821B-C40386E8CE35}" type="presParOf" srcId="{812077F1-177E-4EF9-BD34-3CA99F7D752B}" destId="{CCC5574A-EC3B-4D05-B398-6A9C29518C53}" srcOrd="4" destOrd="0" presId="urn:microsoft.com/office/officeart/2005/8/layout/chevron1"/>
    <dgm:cxn modelId="{DEE0D0FB-F9DA-4F41-97A7-42D34D3B92E9}" type="presParOf" srcId="{812077F1-177E-4EF9-BD34-3CA99F7D752B}" destId="{6CF92A6E-106F-4427-96B6-EC1186AB83EC}" srcOrd="5" destOrd="0" presId="urn:microsoft.com/office/officeart/2005/8/layout/chevron1"/>
    <dgm:cxn modelId="{612D9BAF-27DC-4EB8-A203-01D43D1D6E0F}" type="presParOf" srcId="{812077F1-177E-4EF9-BD34-3CA99F7D752B}" destId="{2366DA29-5EA7-43CC-8ACA-79C14CF0E8FD}"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A26067-A1FC-4E08-A207-2D5A380EAC66}" type="doc">
      <dgm:prSet loTypeId="urn:microsoft.com/office/officeart/2005/8/layout/chevron1" loCatId="process" qsTypeId="urn:microsoft.com/office/officeart/2005/8/quickstyle/simple1" qsCatId="simple" csTypeId="urn:microsoft.com/office/officeart/2005/8/colors/accent1_2" csCatId="accent1" phldr="1"/>
      <dgm:spPr/>
    </dgm:pt>
    <dgm:pt modelId="{2BE64EE8-3D9B-47B7-BDDC-1CBD79E8EA88}">
      <dgm:prSet phldrT="[Text]" custT="1"/>
      <dgm:spPr>
        <a:solidFill>
          <a:srgbClr val="FFC000"/>
        </a:solidFill>
        <a:ln>
          <a:solidFill>
            <a:srgbClr val="FFC000"/>
          </a:solidFill>
        </a:ln>
      </dgm:spPr>
      <dgm:t>
        <a:bodyPr/>
        <a:lstStyle/>
        <a:p>
          <a:r>
            <a:rPr lang="en-US" sz="2400" dirty="0">
              <a:solidFill>
                <a:srgbClr val="FFFFFF"/>
              </a:solidFill>
            </a:rPr>
            <a:t>2017</a:t>
          </a:r>
        </a:p>
      </dgm:t>
    </dgm:pt>
    <dgm:pt modelId="{D8EBFBE0-8C05-472E-9FB4-38C00498EAF5}" type="parTrans" cxnId="{FC37188F-21B1-4528-8BB9-68D575C5050F}">
      <dgm:prSet/>
      <dgm:spPr/>
      <dgm:t>
        <a:bodyPr/>
        <a:lstStyle/>
        <a:p>
          <a:endParaRPr lang="en-US"/>
        </a:p>
      </dgm:t>
    </dgm:pt>
    <dgm:pt modelId="{B9271B02-6044-4962-B8CC-2A1519F52AAE}" type="sibTrans" cxnId="{FC37188F-21B1-4528-8BB9-68D575C5050F}">
      <dgm:prSet/>
      <dgm:spPr/>
      <dgm:t>
        <a:bodyPr/>
        <a:lstStyle/>
        <a:p>
          <a:endParaRPr lang="en-US"/>
        </a:p>
      </dgm:t>
    </dgm:pt>
    <dgm:pt modelId="{55F94E27-F903-48FC-99D8-833937A0ED83}">
      <dgm:prSet phldrT="[Text]" custT="1"/>
      <dgm:spPr>
        <a:solidFill>
          <a:srgbClr val="FF6161"/>
        </a:solidFill>
        <a:ln>
          <a:solidFill>
            <a:srgbClr val="FF6161"/>
          </a:solidFill>
        </a:ln>
      </dgm:spPr>
      <dgm:t>
        <a:bodyPr/>
        <a:lstStyle/>
        <a:p>
          <a:r>
            <a:rPr lang="en-US" sz="2400" dirty="0">
              <a:solidFill>
                <a:srgbClr val="FFFFFF"/>
              </a:solidFill>
            </a:rPr>
            <a:t>2018</a:t>
          </a:r>
        </a:p>
      </dgm:t>
    </dgm:pt>
    <dgm:pt modelId="{8A1C029C-00B8-4ECF-9465-922E0D64D671}" type="parTrans" cxnId="{831E663D-0055-4F3A-8E6A-738D46D49AC1}">
      <dgm:prSet/>
      <dgm:spPr/>
      <dgm:t>
        <a:bodyPr/>
        <a:lstStyle/>
        <a:p>
          <a:endParaRPr lang="en-US"/>
        </a:p>
      </dgm:t>
    </dgm:pt>
    <dgm:pt modelId="{92231F90-F667-4F4D-9B71-E924933DA04C}" type="sibTrans" cxnId="{831E663D-0055-4F3A-8E6A-738D46D49AC1}">
      <dgm:prSet/>
      <dgm:spPr/>
      <dgm:t>
        <a:bodyPr/>
        <a:lstStyle/>
        <a:p>
          <a:endParaRPr lang="en-US"/>
        </a:p>
      </dgm:t>
    </dgm:pt>
    <dgm:pt modelId="{79361398-AF26-46FA-ADC4-D5EBF43E07F6}">
      <dgm:prSet phldrT="[Text]" custT="1"/>
      <dgm:spPr>
        <a:solidFill>
          <a:srgbClr val="0099CC"/>
        </a:solidFill>
        <a:ln>
          <a:solidFill>
            <a:srgbClr val="0099CC"/>
          </a:solidFill>
        </a:ln>
      </dgm:spPr>
      <dgm:t>
        <a:bodyPr/>
        <a:lstStyle/>
        <a:p>
          <a:r>
            <a:rPr lang="en-US" sz="2400" dirty="0">
              <a:solidFill>
                <a:srgbClr val="FFFFFF"/>
              </a:solidFill>
            </a:rPr>
            <a:t>2019</a:t>
          </a:r>
        </a:p>
      </dgm:t>
    </dgm:pt>
    <dgm:pt modelId="{B83ED646-6683-4924-AE0E-7028C813180C}" type="parTrans" cxnId="{53C4A40A-22CE-426F-ACF0-CECF6F1914B7}">
      <dgm:prSet/>
      <dgm:spPr/>
      <dgm:t>
        <a:bodyPr/>
        <a:lstStyle/>
        <a:p>
          <a:endParaRPr lang="en-US"/>
        </a:p>
      </dgm:t>
    </dgm:pt>
    <dgm:pt modelId="{8CD5BD21-893E-45D1-A0EA-8AC6B84D0E0E}" type="sibTrans" cxnId="{53C4A40A-22CE-426F-ACF0-CECF6F1914B7}">
      <dgm:prSet/>
      <dgm:spPr/>
      <dgm:t>
        <a:bodyPr/>
        <a:lstStyle/>
        <a:p>
          <a:endParaRPr lang="en-US"/>
        </a:p>
      </dgm:t>
    </dgm:pt>
    <dgm:pt modelId="{18893DB0-4674-4EE6-9EA7-F27A2925ECAC}">
      <dgm:prSet phldrT="[Text]" custT="1"/>
      <dgm:spPr>
        <a:solidFill>
          <a:srgbClr val="99CC00"/>
        </a:solidFill>
        <a:ln>
          <a:solidFill>
            <a:srgbClr val="99CC00"/>
          </a:solidFill>
        </a:ln>
      </dgm:spPr>
      <dgm:t>
        <a:bodyPr/>
        <a:lstStyle/>
        <a:p>
          <a:r>
            <a:rPr lang="en-US" sz="2400" dirty="0">
              <a:solidFill>
                <a:srgbClr val="FFFFFF"/>
              </a:solidFill>
            </a:rPr>
            <a:t>2020</a:t>
          </a:r>
        </a:p>
      </dgm:t>
    </dgm:pt>
    <dgm:pt modelId="{C9AB0520-3010-4C4A-BEF0-5D98A8EB9B43}" type="parTrans" cxnId="{43AA06E7-F8D0-4BCD-A2AD-92EC85261396}">
      <dgm:prSet/>
      <dgm:spPr/>
      <dgm:t>
        <a:bodyPr/>
        <a:lstStyle/>
        <a:p>
          <a:endParaRPr lang="en-US"/>
        </a:p>
      </dgm:t>
    </dgm:pt>
    <dgm:pt modelId="{6498C4FB-089D-4DBD-BEB3-56BE13A2EE26}" type="sibTrans" cxnId="{43AA06E7-F8D0-4BCD-A2AD-92EC85261396}">
      <dgm:prSet/>
      <dgm:spPr/>
      <dgm:t>
        <a:bodyPr/>
        <a:lstStyle/>
        <a:p>
          <a:endParaRPr lang="en-US"/>
        </a:p>
      </dgm:t>
    </dgm:pt>
    <dgm:pt modelId="{812077F1-177E-4EF9-BD34-3CA99F7D752B}" type="pres">
      <dgm:prSet presAssocID="{26A26067-A1FC-4E08-A207-2D5A380EAC66}" presName="Name0" presStyleCnt="0">
        <dgm:presLayoutVars>
          <dgm:dir/>
          <dgm:animLvl val="lvl"/>
          <dgm:resizeHandles val="exact"/>
        </dgm:presLayoutVars>
      </dgm:prSet>
      <dgm:spPr/>
    </dgm:pt>
    <dgm:pt modelId="{DAFF413E-0C21-4ACF-9D8B-1A717310A466}" type="pres">
      <dgm:prSet presAssocID="{2BE64EE8-3D9B-47B7-BDDC-1CBD79E8EA88}" presName="parTxOnly" presStyleLbl="node1" presStyleIdx="0" presStyleCnt="4">
        <dgm:presLayoutVars>
          <dgm:chMax val="0"/>
          <dgm:chPref val="0"/>
          <dgm:bulletEnabled val="1"/>
        </dgm:presLayoutVars>
      </dgm:prSet>
      <dgm:spPr/>
    </dgm:pt>
    <dgm:pt modelId="{9AD9ABCA-8E69-49E2-AACC-7F4F481A6DBC}" type="pres">
      <dgm:prSet presAssocID="{B9271B02-6044-4962-B8CC-2A1519F52AAE}" presName="parTxOnlySpace" presStyleCnt="0"/>
      <dgm:spPr/>
    </dgm:pt>
    <dgm:pt modelId="{308D66E9-F4D2-4795-BEFE-29C9AC5EF2EE}" type="pres">
      <dgm:prSet presAssocID="{55F94E27-F903-48FC-99D8-833937A0ED83}" presName="parTxOnly" presStyleLbl="node1" presStyleIdx="1" presStyleCnt="4">
        <dgm:presLayoutVars>
          <dgm:chMax val="0"/>
          <dgm:chPref val="0"/>
          <dgm:bulletEnabled val="1"/>
        </dgm:presLayoutVars>
      </dgm:prSet>
      <dgm:spPr/>
    </dgm:pt>
    <dgm:pt modelId="{AD4B1B1F-BD69-4AFF-924E-61CA3DA30005}" type="pres">
      <dgm:prSet presAssocID="{92231F90-F667-4F4D-9B71-E924933DA04C}" presName="parTxOnlySpace" presStyleCnt="0"/>
      <dgm:spPr/>
    </dgm:pt>
    <dgm:pt modelId="{CCC5574A-EC3B-4D05-B398-6A9C29518C53}" type="pres">
      <dgm:prSet presAssocID="{79361398-AF26-46FA-ADC4-D5EBF43E07F6}" presName="parTxOnly" presStyleLbl="node1" presStyleIdx="2" presStyleCnt="4">
        <dgm:presLayoutVars>
          <dgm:chMax val="0"/>
          <dgm:chPref val="0"/>
          <dgm:bulletEnabled val="1"/>
        </dgm:presLayoutVars>
      </dgm:prSet>
      <dgm:spPr/>
    </dgm:pt>
    <dgm:pt modelId="{6CF92A6E-106F-4427-96B6-EC1186AB83EC}" type="pres">
      <dgm:prSet presAssocID="{8CD5BD21-893E-45D1-A0EA-8AC6B84D0E0E}" presName="parTxOnlySpace" presStyleCnt="0"/>
      <dgm:spPr/>
    </dgm:pt>
    <dgm:pt modelId="{2366DA29-5EA7-43CC-8ACA-79C14CF0E8FD}" type="pres">
      <dgm:prSet presAssocID="{18893DB0-4674-4EE6-9EA7-F27A2925ECAC}" presName="parTxOnly" presStyleLbl="node1" presStyleIdx="3" presStyleCnt="4">
        <dgm:presLayoutVars>
          <dgm:chMax val="0"/>
          <dgm:chPref val="0"/>
          <dgm:bulletEnabled val="1"/>
        </dgm:presLayoutVars>
      </dgm:prSet>
      <dgm:spPr/>
    </dgm:pt>
  </dgm:ptLst>
  <dgm:cxnLst>
    <dgm:cxn modelId="{663F3B09-675F-426F-AAAD-F0A64D824EA2}" type="presOf" srcId="{79361398-AF26-46FA-ADC4-D5EBF43E07F6}" destId="{CCC5574A-EC3B-4D05-B398-6A9C29518C53}" srcOrd="0" destOrd="0" presId="urn:microsoft.com/office/officeart/2005/8/layout/chevron1"/>
    <dgm:cxn modelId="{53C4A40A-22CE-426F-ACF0-CECF6F1914B7}" srcId="{26A26067-A1FC-4E08-A207-2D5A380EAC66}" destId="{79361398-AF26-46FA-ADC4-D5EBF43E07F6}" srcOrd="2" destOrd="0" parTransId="{B83ED646-6683-4924-AE0E-7028C813180C}" sibTransId="{8CD5BD21-893E-45D1-A0EA-8AC6B84D0E0E}"/>
    <dgm:cxn modelId="{5EF8BC24-D10F-41DE-9E12-E5797FC15274}" type="presOf" srcId="{18893DB0-4674-4EE6-9EA7-F27A2925ECAC}" destId="{2366DA29-5EA7-43CC-8ACA-79C14CF0E8FD}" srcOrd="0" destOrd="0" presId="urn:microsoft.com/office/officeart/2005/8/layout/chevron1"/>
    <dgm:cxn modelId="{21F6C72F-6CE4-436A-BA5F-E9FF196376B8}" type="presOf" srcId="{55F94E27-F903-48FC-99D8-833937A0ED83}" destId="{308D66E9-F4D2-4795-BEFE-29C9AC5EF2EE}" srcOrd="0" destOrd="0" presId="urn:microsoft.com/office/officeart/2005/8/layout/chevron1"/>
    <dgm:cxn modelId="{831E663D-0055-4F3A-8E6A-738D46D49AC1}" srcId="{26A26067-A1FC-4E08-A207-2D5A380EAC66}" destId="{55F94E27-F903-48FC-99D8-833937A0ED83}" srcOrd="1" destOrd="0" parTransId="{8A1C029C-00B8-4ECF-9465-922E0D64D671}" sibTransId="{92231F90-F667-4F4D-9B71-E924933DA04C}"/>
    <dgm:cxn modelId="{FC37188F-21B1-4528-8BB9-68D575C5050F}" srcId="{26A26067-A1FC-4E08-A207-2D5A380EAC66}" destId="{2BE64EE8-3D9B-47B7-BDDC-1CBD79E8EA88}" srcOrd="0" destOrd="0" parTransId="{D8EBFBE0-8C05-472E-9FB4-38C00498EAF5}" sibTransId="{B9271B02-6044-4962-B8CC-2A1519F52AAE}"/>
    <dgm:cxn modelId="{2A374697-0ACF-4237-8041-BB7CAC908490}" type="presOf" srcId="{26A26067-A1FC-4E08-A207-2D5A380EAC66}" destId="{812077F1-177E-4EF9-BD34-3CA99F7D752B}" srcOrd="0" destOrd="0" presId="urn:microsoft.com/office/officeart/2005/8/layout/chevron1"/>
    <dgm:cxn modelId="{43AA06E7-F8D0-4BCD-A2AD-92EC85261396}" srcId="{26A26067-A1FC-4E08-A207-2D5A380EAC66}" destId="{18893DB0-4674-4EE6-9EA7-F27A2925ECAC}" srcOrd="3" destOrd="0" parTransId="{C9AB0520-3010-4C4A-BEF0-5D98A8EB9B43}" sibTransId="{6498C4FB-089D-4DBD-BEB3-56BE13A2EE26}"/>
    <dgm:cxn modelId="{D6E7E9EB-9790-4551-B5C1-B7108BB08CD7}" type="presOf" srcId="{2BE64EE8-3D9B-47B7-BDDC-1CBD79E8EA88}" destId="{DAFF413E-0C21-4ACF-9D8B-1A717310A466}" srcOrd="0" destOrd="0" presId="urn:microsoft.com/office/officeart/2005/8/layout/chevron1"/>
    <dgm:cxn modelId="{71436E60-561C-464D-80CC-92AB37164ABC}" type="presParOf" srcId="{812077F1-177E-4EF9-BD34-3CA99F7D752B}" destId="{DAFF413E-0C21-4ACF-9D8B-1A717310A466}" srcOrd="0" destOrd="0" presId="urn:microsoft.com/office/officeart/2005/8/layout/chevron1"/>
    <dgm:cxn modelId="{58A4AC70-5FBC-4275-90DC-8E8E4769B40E}" type="presParOf" srcId="{812077F1-177E-4EF9-BD34-3CA99F7D752B}" destId="{9AD9ABCA-8E69-49E2-AACC-7F4F481A6DBC}" srcOrd="1" destOrd="0" presId="urn:microsoft.com/office/officeart/2005/8/layout/chevron1"/>
    <dgm:cxn modelId="{06BD4097-DEE6-4CE8-B02A-D16FEED3D263}" type="presParOf" srcId="{812077F1-177E-4EF9-BD34-3CA99F7D752B}" destId="{308D66E9-F4D2-4795-BEFE-29C9AC5EF2EE}" srcOrd="2" destOrd="0" presId="urn:microsoft.com/office/officeart/2005/8/layout/chevron1"/>
    <dgm:cxn modelId="{C4008212-7F1A-4489-8FF7-947D074BA739}" type="presParOf" srcId="{812077F1-177E-4EF9-BD34-3CA99F7D752B}" destId="{AD4B1B1F-BD69-4AFF-924E-61CA3DA30005}" srcOrd="3" destOrd="0" presId="urn:microsoft.com/office/officeart/2005/8/layout/chevron1"/>
    <dgm:cxn modelId="{46CC321B-9C54-496F-821B-C40386E8CE35}" type="presParOf" srcId="{812077F1-177E-4EF9-BD34-3CA99F7D752B}" destId="{CCC5574A-EC3B-4D05-B398-6A9C29518C53}" srcOrd="4" destOrd="0" presId="urn:microsoft.com/office/officeart/2005/8/layout/chevron1"/>
    <dgm:cxn modelId="{DEE0D0FB-F9DA-4F41-97A7-42D34D3B92E9}" type="presParOf" srcId="{812077F1-177E-4EF9-BD34-3CA99F7D752B}" destId="{6CF92A6E-106F-4427-96B6-EC1186AB83EC}" srcOrd="5" destOrd="0" presId="urn:microsoft.com/office/officeart/2005/8/layout/chevron1"/>
    <dgm:cxn modelId="{612D9BAF-27DC-4EB8-A203-01D43D1D6E0F}" type="presParOf" srcId="{812077F1-177E-4EF9-BD34-3CA99F7D752B}" destId="{2366DA29-5EA7-43CC-8ACA-79C14CF0E8FD}"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F413E-0C21-4ACF-9D8B-1A717310A466}">
      <dsp:nvSpPr>
        <dsp:cNvPr id="0" name=""/>
        <dsp:cNvSpPr/>
      </dsp:nvSpPr>
      <dsp:spPr>
        <a:xfrm>
          <a:off x="2827" y="728971"/>
          <a:ext cx="1646039" cy="658415"/>
        </a:xfrm>
        <a:prstGeom prst="chevron">
          <a:avLst/>
        </a:prstGeom>
        <a:solidFill>
          <a:srgbClr val="FFC000"/>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2017</a:t>
          </a:r>
        </a:p>
      </dsp:txBody>
      <dsp:txXfrm>
        <a:off x="332035" y="728971"/>
        <a:ext cx="987624" cy="658415"/>
      </dsp:txXfrm>
    </dsp:sp>
    <dsp:sp modelId="{308D66E9-F4D2-4795-BEFE-29C9AC5EF2EE}">
      <dsp:nvSpPr>
        <dsp:cNvPr id="0" name=""/>
        <dsp:cNvSpPr/>
      </dsp:nvSpPr>
      <dsp:spPr>
        <a:xfrm>
          <a:off x="1484262" y="728971"/>
          <a:ext cx="1646039" cy="658415"/>
        </a:xfrm>
        <a:prstGeom prst="chevron">
          <a:avLst/>
        </a:prstGeom>
        <a:solidFill>
          <a:srgbClr val="FF6161"/>
        </a:solidFill>
        <a:ln w="25400" cap="flat" cmpd="sng" algn="ctr">
          <a:solidFill>
            <a:srgbClr val="FF61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2018</a:t>
          </a:r>
        </a:p>
      </dsp:txBody>
      <dsp:txXfrm>
        <a:off x="1813470" y="728971"/>
        <a:ext cx="987624" cy="658415"/>
      </dsp:txXfrm>
    </dsp:sp>
    <dsp:sp modelId="{CCC5574A-EC3B-4D05-B398-6A9C29518C53}">
      <dsp:nvSpPr>
        <dsp:cNvPr id="0" name=""/>
        <dsp:cNvSpPr/>
      </dsp:nvSpPr>
      <dsp:spPr>
        <a:xfrm>
          <a:off x="2965698" y="728971"/>
          <a:ext cx="1646039" cy="658415"/>
        </a:xfrm>
        <a:prstGeom prst="chevron">
          <a:avLst/>
        </a:prstGeom>
        <a:solidFill>
          <a:srgbClr val="0099CC"/>
        </a:solidFill>
        <a:ln w="25400" cap="flat" cmpd="sng" algn="ctr">
          <a:solidFill>
            <a:srgbClr val="0099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2019</a:t>
          </a:r>
        </a:p>
      </dsp:txBody>
      <dsp:txXfrm>
        <a:off x="3294906" y="728971"/>
        <a:ext cx="987624" cy="658415"/>
      </dsp:txXfrm>
    </dsp:sp>
    <dsp:sp modelId="{2366DA29-5EA7-43CC-8ACA-79C14CF0E8FD}">
      <dsp:nvSpPr>
        <dsp:cNvPr id="0" name=""/>
        <dsp:cNvSpPr/>
      </dsp:nvSpPr>
      <dsp:spPr>
        <a:xfrm>
          <a:off x="4447133" y="728971"/>
          <a:ext cx="1646039" cy="658415"/>
        </a:xfrm>
        <a:prstGeom prst="chevron">
          <a:avLst/>
        </a:prstGeom>
        <a:solidFill>
          <a:srgbClr val="99CC00"/>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2020</a:t>
          </a:r>
        </a:p>
      </dsp:txBody>
      <dsp:txXfrm>
        <a:off x="4776341" y="728971"/>
        <a:ext cx="987624" cy="658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F413E-0C21-4ACF-9D8B-1A717310A466}">
      <dsp:nvSpPr>
        <dsp:cNvPr id="0" name=""/>
        <dsp:cNvSpPr/>
      </dsp:nvSpPr>
      <dsp:spPr>
        <a:xfrm>
          <a:off x="2827" y="728971"/>
          <a:ext cx="1646039" cy="658415"/>
        </a:xfrm>
        <a:prstGeom prst="chevron">
          <a:avLst/>
        </a:prstGeom>
        <a:solidFill>
          <a:srgbClr val="FFC000"/>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2017</a:t>
          </a:r>
        </a:p>
      </dsp:txBody>
      <dsp:txXfrm>
        <a:off x="332035" y="728971"/>
        <a:ext cx="987624" cy="658415"/>
      </dsp:txXfrm>
    </dsp:sp>
    <dsp:sp modelId="{308D66E9-F4D2-4795-BEFE-29C9AC5EF2EE}">
      <dsp:nvSpPr>
        <dsp:cNvPr id="0" name=""/>
        <dsp:cNvSpPr/>
      </dsp:nvSpPr>
      <dsp:spPr>
        <a:xfrm>
          <a:off x="1484262" y="728971"/>
          <a:ext cx="1646039" cy="658415"/>
        </a:xfrm>
        <a:prstGeom prst="chevron">
          <a:avLst/>
        </a:prstGeom>
        <a:solidFill>
          <a:srgbClr val="FF6161"/>
        </a:solidFill>
        <a:ln w="25400" cap="flat" cmpd="sng" algn="ctr">
          <a:solidFill>
            <a:srgbClr val="FF61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2018</a:t>
          </a:r>
        </a:p>
      </dsp:txBody>
      <dsp:txXfrm>
        <a:off x="1813470" y="728971"/>
        <a:ext cx="987624" cy="658415"/>
      </dsp:txXfrm>
    </dsp:sp>
    <dsp:sp modelId="{CCC5574A-EC3B-4D05-B398-6A9C29518C53}">
      <dsp:nvSpPr>
        <dsp:cNvPr id="0" name=""/>
        <dsp:cNvSpPr/>
      </dsp:nvSpPr>
      <dsp:spPr>
        <a:xfrm>
          <a:off x="2965698" y="728971"/>
          <a:ext cx="1646039" cy="658415"/>
        </a:xfrm>
        <a:prstGeom prst="chevron">
          <a:avLst/>
        </a:prstGeom>
        <a:solidFill>
          <a:srgbClr val="0099CC"/>
        </a:solidFill>
        <a:ln w="25400" cap="flat" cmpd="sng" algn="ctr">
          <a:solidFill>
            <a:srgbClr val="0099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2019</a:t>
          </a:r>
        </a:p>
      </dsp:txBody>
      <dsp:txXfrm>
        <a:off x="3294906" y="728971"/>
        <a:ext cx="987624" cy="658415"/>
      </dsp:txXfrm>
    </dsp:sp>
    <dsp:sp modelId="{2366DA29-5EA7-43CC-8ACA-79C14CF0E8FD}">
      <dsp:nvSpPr>
        <dsp:cNvPr id="0" name=""/>
        <dsp:cNvSpPr/>
      </dsp:nvSpPr>
      <dsp:spPr>
        <a:xfrm>
          <a:off x="4447133" y="728971"/>
          <a:ext cx="1646039" cy="658415"/>
        </a:xfrm>
        <a:prstGeom prst="chevron">
          <a:avLst/>
        </a:prstGeom>
        <a:solidFill>
          <a:srgbClr val="99CC00"/>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2020</a:t>
          </a:r>
        </a:p>
      </dsp:txBody>
      <dsp:txXfrm>
        <a:off x="4776341" y="728971"/>
        <a:ext cx="987624" cy="6584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F413E-0C21-4ACF-9D8B-1A717310A466}">
      <dsp:nvSpPr>
        <dsp:cNvPr id="0" name=""/>
        <dsp:cNvSpPr/>
      </dsp:nvSpPr>
      <dsp:spPr>
        <a:xfrm>
          <a:off x="2827" y="728971"/>
          <a:ext cx="1646039" cy="658415"/>
        </a:xfrm>
        <a:prstGeom prst="chevron">
          <a:avLst/>
        </a:prstGeom>
        <a:solidFill>
          <a:srgbClr val="FFC000"/>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2017</a:t>
          </a:r>
        </a:p>
      </dsp:txBody>
      <dsp:txXfrm>
        <a:off x="332035" y="728971"/>
        <a:ext cx="987624" cy="658415"/>
      </dsp:txXfrm>
    </dsp:sp>
    <dsp:sp modelId="{308D66E9-F4D2-4795-BEFE-29C9AC5EF2EE}">
      <dsp:nvSpPr>
        <dsp:cNvPr id="0" name=""/>
        <dsp:cNvSpPr/>
      </dsp:nvSpPr>
      <dsp:spPr>
        <a:xfrm>
          <a:off x="1484262" y="728971"/>
          <a:ext cx="1646039" cy="658415"/>
        </a:xfrm>
        <a:prstGeom prst="chevron">
          <a:avLst/>
        </a:prstGeom>
        <a:solidFill>
          <a:srgbClr val="FF6161"/>
        </a:solidFill>
        <a:ln w="25400" cap="flat" cmpd="sng" algn="ctr">
          <a:solidFill>
            <a:srgbClr val="FF61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2018</a:t>
          </a:r>
        </a:p>
      </dsp:txBody>
      <dsp:txXfrm>
        <a:off x="1813470" y="728971"/>
        <a:ext cx="987624" cy="658415"/>
      </dsp:txXfrm>
    </dsp:sp>
    <dsp:sp modelId="{CCC5574A-EC3B-4D05-B398-6A9C29518C53}">
      <dsp:nvSpPr>
        <dsp:cNvPr id="0" name=""/>
        <dsp:cNvSpPr/>
      </dsp:nvSpPr>
      <dsp:spPr>
        <a:xfrm>
          <a:off x="2965698" y="728971"/>
          <a:ext cx="1646039" cy="658415"/>
        </a:xfrm>
        <a:prstGeom prst="chevron">
          <a:avLst/>
        </a:prstGeom>
        <a:solidFill>
          <a:srgbClr val="0099CC"/>
        </a:solidFill>
        <a:ln w="25400" cap="flat" cmpd="sng" algn="ctr">
          <a:solidFill>
            <a:srgbClr val="0099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2019</a:t>
          </a:r>
        </a:p>
      </dsp:txBody>
      <dsp:txXfrm>
        <a:off x="3294906" y="728971"/>
        <a:ext cx="987624" cy="658415"/>
      </dsp:txXfrm>
    </dsp:sp>
    <dsp:sp modelId="{2366DA29-5EA7-43CC-8ACA-79C14CF0E8FD}">
      <dsp:nvSpPr>
        <dsp:cNvPr id="0" name=""/>
        <dsp:cNvSpPr/>
      </dsp:nvSpPr>
      <dsp:spPr>
        <a:xfrm>
          <a:off x="4447133" y="728971"/>
          <a:ext cx="1646039" cy="658415"/>
        </a:xfrm>
        <a:prstGeom prst="chevron">
          <a:avLst/>
        </a:prstGeom>
        <a:solidFill>
          <a:srgbClr val="99CC00"/>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2020</a:t>
          </a:r>
        </a:p>
      </dsp:txBody>
      <dsp:txXfrm>
        <a:off x="4776341" y="728971"/>
        <a:ext cx="987624" cy="6584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F413E-0C21-4ACF-9D8B-1A717310A466}">
      <dsp:nvSpPr>
        <dsp:cNvPr id="0" name=""/>
        <dsp:cNvSpPr/>
      </dsp:nvSpPr>
      <dsp:spPr>
        <a:xfrm>
          <a:off x="2827" y="728971"/>
          <a:ext cx="1646039" cy="658415"/>
        </a:xfrm>
        <a:prstGeom prst="chevron">
          <a:avLst/>
        </a:prstGeom>
        <a:solidFill>
          <a:srgbClr val="FFC000"/>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2017</a:t>
          </a:r>
        </a:p>
      </dsp:txBody>
      <dsp:txXfrm>
        <a:off x="332035" y="728971"/>
        <a:ext cx="987624" cy="658415"/>
      </dsp:txXfrm>
    </dsp:sp>
    <dsp:sp modelId="{308D66E9-F4D2-4795-BEFE-29C9AC5EF2EE}">
      <dsp:nvSpPr>
        <dsp:cNvPr id="0" name=""/>
        <dsp:cNvSpPr/>
      </dsp:nvSpPr>
      <dsp:spPr>
        <a:xfrm>
          <a:off x="1484262" y="728971"/>
          <a:ext cx="1646039" cy="658415"/>
        </a:xfrm>
        <a:prstGeom prst="chevron">
          <a:avLst/>
        </a:prstGeom>
        <a:solidFill>
          <a:srgbClr val="FF6161"/>
        </a:solidFill>
        <a:ln w="25400" cap="flat" cmpd="sng" algn="ctr">
          <a:solidFill>
            <a:srgbClr val="FF61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2018</a:t>
          </a:r>
        </a:p>
      </dsp:txBody>
      <dsp:txXfrm>
        <a:off x="1813470" y="728971"/>
        <a:ext cx="987624" cy="658415"/>
      </dsp:txXfrm>
    </dsp:sp>
    <dsp:sp modelId="{CCC5574A-EC3B-4D05-B398-6A9C29518C53}">
      <dsp:nvSpPr>
        <dsp:cNvPr id="0" name=""/>
        <dsp:cNvSpPr/>
      </dsp:nvSpPr>
      <dsp:spPr>
        <a:xfrm>
          <a:off x="2965698" y="728971"/>
          <a:ext cx="1646039" cy="658415"/>
        </a:xfrm>
        <a:prstGeom prst="chevron">
          <a:avLst/>
        </a:prstGeom>
        <a:solidFill>
          <a:srgbClr val="0099CC"/>
        </a:solidFill>
        <a:ln w="25400" cap="flat" cmpd="sng" algn="ctr">
          <a:solidFill>
            <a:srgbClr val="0099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2019</a:t>
          </a:r>
        </a:p>
      </dsp:txBody>
      <dsp:txXfrm>
        <a:off x="3294906" y="728971"/>
        <a:ext cx="987624" cy="658415"/>
      </dsp:txXfrm>
    </dsp:sp>
    <dsp:sp modelId="{2366DA29-5EA7-43CC-8ACA-79C14CF0E8FD}">
      <dsp:nvSpPr>
        <dsp:cNvPr id="0" name=""/>
        <dsp:cNvSpPr/>
      </dsp:nvSpPr>
      <dsp:spPr>
        <a:xfrm>
          <a:off x="4447133" y="728971"/>
          <a:ext cx="1646039" cy="658415"/>
        </a:xfrm>
        <a:prstGeom prst="chevron">
          <a:avLst/>
        </a:prstGeom>
        <a:solidFill>
          <a:srgbClr val="99CC00"/>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FFFF"/>
              </a:solidFill>
            </a:rPr>
            <a:t>2020</a:t>
          </a:r>
        </a:p>
      </dsp:txBody>
      <dsp:txXfrm>
        <a:off x="4776341" y="728971"/>
        <a:ext cx="987624" cy="6584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9201" cy="512222"/>
          </a:xfrm>
          <a:prstGeom prst="rect">
            <a:avLst/>
          </a:prstGeom>
        </p:spPr>
        <p:txBody>
          <a:bodyPr vert="horz" lIns="94736" tIns="47368" rIns="94736" bIns="47368" rtlCol="0"/>
          <a:lstStyle>
            <a:lvl1pPr algn="l">
              <a:defRPr sz="1200"/>
            </a:lvl1pPr>
          </a:lstStyle>
          <a:p>
            <a:endParaRPr lang="en-GB"/>
          </a:p>
        </p:txBody>
      </p:sp>
      <p:sp>
        <p:nvSpPr>
          <p:cNvPr id="3" name="Date Placeholder 2"/>
          <p:cNvSpPr>
            <a:spLocks noGrp="1"/>
          </p:cNvSpPr>
          <p:nvPr>
            <p:ph type="dt" idx="1"/>
          </p:nvPr>
        </p:nvSpPr>
        <p:spPr>
          <a:xfrm>
            <a:off x="4023205" y="0"/>
            <a:ext cx="3079201" cy="512222"/>
          </a:xfrm>
          <a:prstGeom prst="rect">
            <a:avLst/>
          </a:prstGeom>
        </p:spPr>
        <p:txBody>
          <a:bodyPr vert="horz" lIns="94736" tIns="47368" rIns="94736" bIns="47368" rtlCol="0"/>
          <a:lstStyle>
            <a:lvl1pPr algn="r">
              <a:defRPr sz="1200"/>
            </a:lvl1pPr>
          </a:lstStyle>
          <a:p>
            <a:fld id="{5E945880-6D3B-45FB-851F-AFC0D1D23A0C}" type="datetimeFigureOut">
              <a:rPr lang="en-GB" smtClean="0"/>
              <a:t>2019-12-04</a:t>
            </a:fld>
            <a:endParaRPr lang="en-GB"/>
          </a:p>
        </p:txBody>
      </p:sp>
      <p:sp>
        <p:nvSpPr>
          <p:cNvPr id="4" name="Slide Image Placeholder 3"/>
          <p:cNvSpPr>
            <a:spLocks noGrp="1" noRot="1" noChangeAspect="1"/>
          </p:cNvSpPr>
          <p:nvPr>
            <p:ph type="sldImg" idx="2"/>
          </p:nvPr>
        </p:nvSpPr>
        <p:spPr>
          <a:xfrm>
            <a:off x="993775" y="768350"/>
            <a:ext cx="5116513" cy="3836988"/>
          </a:xfrm>
          <a:prstGeom prst="rect">
            <a:avLst/>
          </a:prstGeom>
          <a:noFill/>
          <a:ln w="12700">
            <a:solidFill>
              <a:prstClr val="black"/>
            </a:solidFill>
          </a:ln>
        </p:spPr>
        <p:txBody>
          <a:bodyPr vert="horz" lIns="94736" tIns="47368" rIns="94736" bIns="47368" rtlCol="0" anchor="ctr"/>
          <a:lstStyle/>
          <a:p>
            <a:endParaRPr lang="en-GB"/>
          </a:p>
        </p:txBody>
      </p:sp>
      <p:sp>
        <p:nvSpPr>
          <p:cNvPr id="5" name="Notes Placeholder 4"/>
          <p:cNvSpPr>
            <a:spLocks noGrp="1"/>
          </p:cNvSpPr>
          <p:nvPr>
            <p:ph type="body" sz="quarter" idx="3"/>
          </p:nvPr>
        </p:nvSpPr>
        <p:spPr>
          <a:xfrm>
            <a:off x="710079" y="4862017"/>
            <a:ext cx="5683914" cy="4605085"/>
          </a:xfrm>
          <a:prstGeom prst="rect">
            <a:avLst/>
          </a:prstGeom>
        </p:spPr>
        <p:txBody>
          <a:bodyPr vert="horz" lIns="94736" tIns="47368" rIns="94736" bIns="473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720755"/>
            <a:ext cx="3079201" cy="512222"/>
          </a:xfrm>
          <a:prstGeom prst="rect">
            <a:avLst/>
          </a:prstGeom>
        </p:spPr>
        <p:txBody>
          <a:bodyPr vert="horz" lIns="94736" tIns="47368" rIns="94736" bIns="47368" rtlCol="0" anchor="b"/>
          <a:lstStyle>
            <a:lvl1pPr algn="l">
              <a:defRPr sz="1200"/>
            </a:lvl1pPr>
          </a:lstStyle>
          <a:p>
            <a:endParaRPr lang="en-GB"/>
          </a:p>
        </p:txBody>
      </p:sp>
      <p:sp>
        <p:nvSpPr>
          <p:cNvPr id="7" name="Slide Number Placeholder 6"/>
          <p:cNvSpPr>
            <a:spLocks noGrp="1"/>
          </p:cNvSpPr>
          <p:nvPr>
            <p:ph type="sldNum" sz="quarter" idx="5"/>
          </p:nvPr>
        </p:nvSpPr>
        <p:spPr>
          <a:xfrm>
            <a:off x="4023205" y="9720755"/>
            <a:ext cx="3079201" cy="512222"/>
          </a:xfrm>
          <a:prstGeom prst="rect">
            <a:avLst/>
          </a:prstGeom>
        </p:spPr>
        <p:txBody>
          <a:bodyPr vert="horz" lIns="94736" tIns="47368" rIns="94736" bIns="47368" rtlCol="0" anchor="b"/>
          <a:lstStyle>
            <a:lvl1pPr algn="r">
              <a:defRPr sz="1200"/>
            </a:lvl1pPr>
          </a:lstStyle>
          <a:p>
            <a:fld id="{5750A1E1-C8D9-4447-9192-37BA973CD27A}" type="slidenum">
              <a:rPr lang="en-GB" smtClean="0"/>
              <a:t>‹#›</a:t>
            </a:fld>
            <a:endParaRPr lang="en-GB"/>
          </a:p>
        </p:txBody>
      </p:sp>
    </p:spTree>
    <p:extLst>
      <p:ext uri="{BB962C8B-B14F-4D97-AF65-F5344CB8AC3E}">
        <p14:creationId xmlns:p14="http://schemas.microsoft.com/office/powerpoint/2010/main" val="4008544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1</a:t>
            </a:fld>
            <a:endParaRPr lang="en-GB"/>
          </a:p>
        </p:txBody>
      </p:sp>
    </p:spTree>
    <p:extLst>
      <p:ext uri="{BB962C8B-B14F-4D97-AF65-F5344CB8AC3E}">
        <p14:creationId xmlns:p14="http://schemas.microsoft.com/office/powerpoint/2010/main" val="2360329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Thank you!</a:t>
            </a:r>
          </a:p>
        </p:txBody>
      </p:sp>
      <p:sp>
        <p:nvSpPr>
          <p:cNvPr id="4" name="Slide Number Placeholder 3"/>
          <p:cNvSpPr>
            <a:spLocks noGrp="1"/>
          </p:cNvSpPr>
          <p:nvPr>
            <p:ph type="sldNum" sz="quarter" idx="10"/>
          </p:nvPr>
        </p:nvSpPr>
        <p:spPr/>
        <p:txBody>
          <a:bodyPr/>
          <a:lstStyle/>
          <a:p>
            <a:fld id="{5750A1E1-C8D9-4447-9192-37BA973CD27A}" type="slidenum">
              <a:rPr lang="en-GB" smtClean="0"/>
              <a:t>24</a:t>
            </a:fld>
            <a:endParaRPr lang="en-GB"/>
          </a:p>
        </p:txBody>
      </p:sp>
    </p:spTree>
    <p:extLst>
      <p:ext uri="{BB962C8B-B14F-4D97-AF65-F5344CB8AC3E}">
        <p14:creationId xmlns:p14="http://schemas.microsoft.com/office/powerpoint/2010/main" val="2038335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2</a:t>
            </a:fld>
            <a:endParaRPr lang="en-GB"/>
          </a:p>
        </p:txBody>
      </p:sp>
    </p:spTree>
    <p:extLst>
      <p:ext uri="{BB962C8B-B14F-4D97-AF65-F5344CB8AC3E}">
        <p14:creationId xmlns:p14="http://schemas.microsoft.com/office/powerpoint/2010/main" val="1730304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4</a:t>
            </a:fld>
            <a:endParaRPr lang="en-GB"/>
          </a:p>
        </p:txBody>
      </p:sp>
    </p:spTree>
    <p:extLst>
      <p:ext uri="{BB962C8B-B14F-4D97-AF65-F5344CB8AC3E}">
        <p14:creationId xmlns:p14="http://schemas.microsoft.com/office/powerpoint/2010/main" val="2837206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8</a:t>
            </a:fld>
            <a:endParaRPr lang="en-GB"/>
          </a:p>
        </p:txBody>
      </p:sp>
    </p:spTree>
    <p:extLst>
      <p:ext uri="{BB962C8B-B14F-4D97-AF65-F5344CB8AC3E}">
        <p14:creationId xmlns:p14="http://schemas.microsoft.com/office/powerpoint/2010/main" val="292773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9</a:t>
            </a:fld>
            <a:endParaRPr lang="en-GB"/>
          </a:p>
        </p:txBody>
      </p:sp>
    </p:spTree>
    <p:extLst>
      <p:ext uri="{BB962C8B-B14F-4D97-AF65-F5344CB8AC3E}">
        <p14:creationId xmlns:p14="http://schemas.microsoft.com/office/powerpoint/2010/main" val="483653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11</a:t>
            </a:fld>
            <a:endParaRPr lang="en-GB"/>
          </a:p>
        </p:txBody>
      </p:sp>
    </p:spTree>
    <p:extLst>
      <p:ext uri="{BB962C8B-B14F-4D97-AF65-F5344CB8AC3E}">
        <p14:creationId xmlns:p14="http://schemas.microsoft.com/office/powerpoint/2010/main" val="2445759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12</a:t>
            </a:fld>
            <a:endParaRPr lang="en-GB"/>
          </a:p>
        </p:txBody>
      </p:sp>
    </p:spTree>
    <p:extLst>
      <p:ext uri="{BB962C8B-B14F-4D97-AF65-F5344CB8AC3E}">
        <p14:creationId xmlns:p14="http://schemas.microsoft.com/office/powerpoint/2010/main" val="2886689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7"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7"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11369"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934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3"/>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Date Placeholder 13"/>
          <p:cNvSpPr>
            <a:spLocks noGrp="1"/>
          </p:cNvSpPr>
          <p:nvPr>
            <p:ph type="dt" sz="half" idx="10"/>
          </p:nvPr>
        </p:nvSpPr>
        <p:spPr/>
        <p:txBody>
          <a:bodyPr/>
          <a:lstStyle/>
          <a:p>
            <a:endParaRPr lang="en-US" dirty="0"/>
          </a:p>
        </p:txBody>
      </p:sp>
      <p:sp>
        <p:nvSpPr>
          <p:cNvPr id="15" name="Footer Placeholder 14"/>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3677190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endParaRPr lang="en-US" dirty="0"/>
          </a:p>
        </p:txBody>
      </p:sp>
      <p:sp>
        <p:nvSpPr>
          <p:cNvPr id="14" name="Footer Placeholder 13"/>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34856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4/12/2019</a:t>
            </a:fld>
            <a:endParaRPr lang="nl-BE" dirty="0"/>
          </a:p>
        </p:txBody>
      </p:sp>
      <p:sp>
        <p:nvSpPr>
          <p:cNvPr id="3" name="Rectangle 16"/>
          <p:cNvSpPr>
            <a:spLocks noGrp="1" noChangeArrowheads="1"/>
          </p:cNvSpPr>
          <p:nvPr>
            <p:ph type="sldNum" sz="quarter" idx="4"/>
          </p:nvPr>
        </p:nvSpPr>
        <p:spPr>
          <a:xfrm>
            <a:off x="3800104" y="6455849"/>
            <a:ext cx="1543792" cy="325148"/>
          </a:xfrm>
          <a:prstGeom prst="rect">
            <a:avLst/>
          </a:prstGeom>
        </p:spPr>
        <p:txBody>
          <a:bodyPr/>
          <a:lstStyle>
            <a:lvl1pPr algn="ctr">
              <a:defRPr>
                <a:solidFill>
                  <a:schemeClr val="bg2">
                    <a:lumMod val="50000"/>
                  </a:schemeClr>
                </a:solidFill>
                <a:latin typeface="Segoe UI" pitchFamily="34" charset="0"/>
                <a:ea typeface="Segoe UI" pitchFamily="34" charset="0"/>
                <a:cs typeface="Segoe UI" pitchFamily="34" charset="0"/>
              </a:defRPr>
            </a:lvl1pPr>
          </a:lstStyle>
          <a:p>
            <a:pPr>
              <a:defRPr/>
            </a:pPr>
            <a:fld id="{C795D34B-0000-4401-9708-96760D6E4A55}" type="slidenum">
              <a:rPr lang="en-GB" smtClean="0"/>
              <a:pPr>
                <a:defRPr/>
              </a:pPr>
              <a:t>‹#›</a:t>
            </a:fld>
            <a:endParaRPr lang="en-GB" dirty="0"/>
          </a:p>
        </p:txBody>
      </p:sp>
    </p:spTree>
    <p:extLst>
      <p:ext uri="{BB962C8B-B14F-4D97-AF65-F5344CB8AC3E}">
        <p14:creationId xmlns:p14="http://schemas.microsoft.com/office/powerpoint/2010/main" val="355676635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slide">
    <p:spTree>
      <p:nvGrpSpPr>
        <p:cNvPr id="1" name=""/>
        <p:cNvGrpSpPr/>
        <p:nvPr/>
      </p:nvGrpSpPr>
      <p:grpSpPr>
        <a:xfrm>
          <a:off x="0" y="0"/>
          <a:ext cx="0" cy="0"/>
          <a:chOff x="0" y="0"/>
          <a:chExt cx="0" cy="0"/>
        </a:xfrm>
      </p:grpSpPr>
      <p:sp>
        <p:nvSpPr>
          <p:cNvPr id="5" name="Tijdelijke aanduiding voor tekst 17"/>
          <p:cNvSpPr>
            <a:spLocks noGrp="1"/>
          </p:cNvSpPr>
          <p:nvPr>
            <p:ph type="body" sz="quarter" idx="11" hasCustomPrompt="1"/>
          </p:nvPr>
        </p:nvSpPr>
        <p:spPr>
          <a:xfrm>
            <a:off x="704850" y="445746"/>
            <a:ext cx="8172450" cy="993310"/>
          </a:xfrm>
          <a:prstGeom prst="rect">
            <a:avLst/>
          </a:prstGeom>
        </p:spPr>
        <p:txBody>
          <a:bodyPr/>
          <a:lstStyle>
            <a:lvl1pPr marL="0" indent="0">
              <a:buNone/>
              <a:defRPr sz="2700" b="0">
                <a:solidFill>
                  <a:schemeClr val="bg1"/>
                </a:solidFill>
                <a:latin typeface="Verdana"/>
                <a:cs typeface="Verdana"/>
              </a:defRPr>
            </a:lvl1pPr>
            <a:lvl2pPr>
              <a:defRPr sz="2700" b="1">
                <a:solidFill>
                  <a:schemeClr val="bg1"/>
                </a:solidFill>
              </a:defRPr>
            </a:lvl2pPr>
            <a:lvl3pPr>
              <a:defRPr sz="2700" b="1">
                <a:solidFill>
                  <a:schemeClr val="bg1"/>
                </a:solidFill>
              </a:defRPr>
            </a:lvl3pPr>
            <a:lvl4pPr>
              <a:defRPr sz="2700" b="1">
                <a:solidFill>
                  <a:schemeClr val="bg1"/>
                </a:solidFill>
              </a:defRPr>
            </a:lvl4pPr>
            <a:lvl5pPr>
              <a:defRPr sz="2700" b="1">
                <a:solidFill>
                  <a:schemeClr val="bg1"/>
                </a:solidFill>
              </a:defRPr>
            </a:lvl5pPr>
          </a:lstStyle>
          <a:p>
            <a:pPr lvl="0"/>
            <a:r>
              <a:rPr lang="nl-NL" dirty="0" err="1"/>
              <a:t>Heading</a:t>
            </a:r>
            <a:endParaRPr lang="nl-NL" dirty="0"/>
          </a:p>
        </p:txBody>
      </p:sp>
      <p:sp>
        <p:nvSpPr>
          <p:cNvPr id="7" name="Text Placeholder 6"/>
          <p:cNvSpPr>
            <a:spLocks noGrp="1"/>
          </p:cNvSpPr>
          <p:nvPr>
            <p:ph type="body" sz="quarter" idx="12"/>
          </p:nvPr>
        </p:nvSpPr>
        <p:spPr>
          <a:xfrm>
            <a:off x="704850" y="1765300"/>
            <a:ext cx="8172450" cy="3614738"/>
          </a:xfrm>
          <a:prstGeom prst="rect">
            <a:avLst/>
          </a:prstGeom>
        </p:spPr>
        <p:txBody>
          <a:bodyPr/>
          <a:lstStyle>
            <a:lvl1pPr>
              <a:defRPr lang="en-US" sz="2100" b="0" i="0" kern="1200" dirty="0" smtClean="0">
                <a:solidFill>
                  <a:srgbClr val="093B37"/>
                </a:solidFill>
                <a:latin typeface="Verdana"/>
                <a:ea typeface="+mn-ea"/>
                <a:cs typeface="Verdana"/>
              </a:defRPr>
            </a:lvl1pPr>
            <a:lvl2pPr>
              <a:defRPr lang="en-US" sz="2100" b="0" i="0" kern="1200" dirty="0" smtClean="0">
                <a:solidFill>
                  <a:srgbClr val="093B37"/>
                </a:solidFill>
                <a:latin typeface="Verdana"/>
                <a:ea typeface="+mn-ea"/>
                <a:cs typeface="Verdana"/>
              </a:defRPr>
            </a:lvl2pPr>
            <a:lvl3pPr>
              <a:defRPr lang="en-US" sz="2100" b="0" i="0" kern="1200" dirty="0" smtClean="0">
                <a:solidFill>
                  <a:srgbClr val="093B37"/>
                </a:solidFill>
                <a:latin typeface="Verdana"/>
                <a:ea typeface="+mn-ea"/>
                <a:cs typeface="Verdana"/>
              </a:defRPr>
            </a:lvl3pPr>
            <a:lvl4pPr>
              <a:defRPr lang="en-US" sz="2100" b="0" i="0" kern="1200" dirty="0" smtClean="0">
                <a:solidFill>
                  <a:srgbClr val="093B37"/>
                </a:solidFill>
                <a:latin typeface="Verdana"/>
                <a:ea typeface="+mn-ea"/>
                <a:cs typeface="Verdana"/>
              </a:defRPr>
            </a:lvl4pPr>
            <a:lvl5pPr>
              <a:defRPr lang="en-GB" sz="2100" b="0" i="0" kern="1200" dirty="0">
                <a:solidFill>
                  <a:srgbClr val="093B37"/>
                </a:solidFill>
                <a:latin typeface="Verdana"/>
                <a:ea typeface="+mn-ea"/>
                <a:cs typeface="Verdan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3415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endParaRPr lang="en-US" dirty="0"/>
          </a:p>
        </p:txBody>
      </p:sp>
      <p:sp>
        <p:nvSpPr>
          <p:cNvPr id="14" name="Footer Placeholder 13"/>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989202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7"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7"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11369"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803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3" name="Date Placeholder 12"/>
          <p:cNvSpPr>
            <a:spLocks noGrp="1"/>
          </p:cNvSpPr>
          <p:nvPr>
            <p:ph type="dt" sz="half" idx="10"/>
          </p:nvPr>
        </p:nvSpPr>
        <p:spPr/>
        <p:txBody>
          <a:bodyPr/>
          <a:lstStyle/>
          <a:p>
            <a:endParaRPr lang="en-US" dirty="0"/>
          </a:p>
        </p:txBody>
      </p:sp>
      <p:sp>
        <p:nvSpPr>
          <p:cNvPr id="14" name="Footer Placeholder 13"/>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729194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endParaRPr lang="en-US" dirty="0"/>
          </a:p>
        </p:txBody>
      </p:sp>
      <p:sp>
        <p:nvSpPr>
          <p:cNvPr id="15" name="Footer Placeholder 14"/>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2682252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endParaRPr lang="en-US" dirty="0"/>
          </a:p>
        </p:txBody>
      </p:sp>
      <p:sp>
        <p:nvSpPr>
          <p:cNvPr id="17" name="Footer Placeholder 16"/>
          <p:cNvSpPr>
            <a:spLocks noGrp="1"/>
          </p:cNvSpPr>
          <p:nvPr>
            <p:ph type="ftr" sz="quarter" idx="11"/>
          </p:nvPr>
        </p:nvSpPr>
        <p:spPr/>
        <p:txBody>
          <a:bodyPr/>
          <a:lstStyle/>
          <a:p>
            <a:endParaRPr lang="en-US" dirty="0"/>
          </a:p>
        </p:txBody>
      </p:sp>
      <p:sp>
        <p:nvSpPr>
          <p:cNvPr id="18" name="Slide Number Placeholder 17"/>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833714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endParaRPr lang="en-US" dirty="0"/>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192189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endParaRPr lang="en-US" dirty="0"/>
          </a:p>
        </p:txBody>
      </p:sp>
      <p:sp>
        <p:nvSpPr>
          <p:cNvPr id="12" name="Footer Placeholder 11"/>
          <p:cNvSpPr>
            <a:spLocks noGrp="1"/>
          </p:cNvSpPr>
          <p:nvPr>
            <p:ph type="ftr" sz="quarter" idx="11"/>
          </p:nvPr>
        </p:nvSpPr>
        <p:spPr/>
        <p:txBody>
          <a:bodyPr/>
          <a:lstStyle/>
          <a:p>
            <a:endParaRPr lang="en-US" dirty="0"/>
          </a:p>
        </p:txBody>
      </p:sp>
      <p:sp>
        <p:nvSpPr>
          <p:cNvPr id="13" name="Slide Number Placeholder 12"/>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07150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Date Placeholder 13"/>
          <p:cNvSpPr>
            <a:spLocks noGrp="1"/>
          </p:cNvSpPr>
          <p:nvPr>
            <p:ph type="dt" sz="half" idx="10"/>
          </p:nvPr>
        </p:nvSpPr>
        <p:spPr/>
        <p:txBody>
          <a:bodyPr/>
          <a:lstStyle/>
          <a:p>
            <a:endParaRPr lang="en-US" dirty="0"/>
          </a:p>
        </p:txBody>
      </p:sp>
      <p:sp>
        <p:nvSpPr>
          <p:cNvPr id="15" name="Footer Placeholder 14"/>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23A0628E-C12F-4F8C-9895-BCD5E30100D3}" type="slidenum">
              <a:rPr lang="en-US" smtClean="0"/>
              <a:pPr/>
              <a:t>‹#›</a:t>
            </a:fld>
            <a:endParaRPr lang="en-US" dirty="0"/>
          </a:p>
        </p:txBody>
      </p:sp>
    </p:spTree>
    <p:extLst>
      <p:ext uri="{BB962C8B-B14F-4D97-AF65-F5344CB8AC3E}">
        <p14:creationId xmlns:p14="http://schemas.microsoft.com/office/powerpoint/2010/main" val="17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userDrawn="1"/>
        </p:nvSpPr>
        <p:spPr>
          <a:xfrm flipH="1" flipV="1">
            <a:off x="0"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0"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US" dirty="0"/>
          </a:p>
        </p:txBody>
      </p:sp>
      <p:sp>
        <p:nvSpPr>
          <p:cNvPr id="9" name="Rectangle 6"/>
          <p:cNvSpPr>
            <a:spLocks noGrp="1" noChangeArrowheads="1"/>
          </p:cNvSpPr>
          <p:nvPr>
            <p:ph type="ftr" sz="quarter" idx="3"/>
          </p:nvPr>
        </p:nvSpPr>
        <p:spPr bwMode="white">
          <a:xfrm>
            <a:off x="5868144"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US" dirty="0"/>
          </a:p>
        </p:txBody>
      </p:sp>
      <p:sp>
        <p:nvSpPr>
          <p:cNvPr id="10" name="Rectangle 7"/>
          <p:cNvSpPr>
            <a:spLocks noGrp="1" noChangeArrowheads="1"/>
          </p:cNvSpPr>
          <p:nvPr>
            <p:ph type="sldNum" sz="quarter" idx="4"/>
          </p:nvPr>
        </p:nvSpPr>
        <p:spPr bwMode="white">
          <a:xfrm>
            <a:off x="8472488"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23A0628E-C12F-4F8C-9895-BCD5E30100D3}" type="slidenum">
              <a:rPr lang="en-US" smtClean="0"/>
              <a:pPr/>
              <a:t>‹#›</a:t>
            </a:fld>
            <a:endParaRPr lang="en-US" dirty="0"/>
          </a:p>
        </p:txBody>
      </p:sp>
      <p:sp>
        <p:nvSpPr>
          <p:cNvPr id="2" name="Title Placeholder 1"/>
          <p:cNvSpPr>
            <a:spLocks noGrp="1"/>
          </p:cNvSpPr>
          <p:nvPr>
            <p:ph type="title"/>
          </p:nvPr>
        </p:nvSpPr>
        <p:spPr>
          <a:xfrm>
            <a:off x="251520"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0" y="1268760"/>
            <a:ext cx="8712968" cy="48574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312031"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750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 id="2147483661" r:id="rId13"/>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cturcanu@sckcen.be"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EC70A-4142-4FCD-803D-98795A5CCFE8}"/>
              </a:ext>
            </a:extLst>
          </p:cNvPr>
          <p:cNvSpPr>
            <a:spLocks noGrp="1"/>
          </p:cNvSpPr>
          <p:nvPr>
            <p:ph type="ctrTitle"/>
          </p:nvPr>
        </p:nvSpPr>
        <p:spPr>
          <a:xfrm>
            <a:off x="346300" y="1628800"/>
            <a:ext cx="8568953" cy="1080120"/>
          </a:xfrm>
        </p:spPr>
        <p:txBody>
          <a:bodyPr>
            <a:normAutofit fontScale="90000"/>
          </a:bodyPr>
          <a:lstStyle/>
          <a:p>
            <a:pPr algn="ctr"/>
            <a:br>
              <a:rPr lang="en-GB" sz="3000" dirty="0"/>
            </a:br>
            <a:br>
              <a:rPr lang="en-GB" sz="3000" dirty="0"/>
            </a:br>
            <a:br>
              <a:rPr lang="en-GB" sz="3000" dirty="0"/>
            </a:br>
            <a:br>
              <a:rPr lang="pt-BR" sz="3000" dirty="0"/>
            </a:br>
            <a:br>
              <a:rPr lang="en-GB" sz="3000" dirty="0"/>
            </a:br>
            <a:endParaRPr lang="en-GB" sz="3000" dirty="0"/>
          </a:p>
        </p:txBody>
      </p:sp>
      <p:sp>
        <p:nvSpPr>
          <p:cNvPr id="3" name="Subtitle 2">
            <a:extLst>
              <a:ext uri="{FF2B5EF4-FFF2-40B4-BE49-F238E27FC236}">
                <a16:creationId xmlns:a16="http://schemas.microsoft.com/office/drawing/2014/main" id="{08A50D01-14A7-492B-B3EA-64589AFABC6D}"/>
              </a:ext>
            </a:extLst>
          </p:cNvPr>
          <p:cNvSpPr>
            <a:spLocks noGrp="1"/>
          </p:cNvSpPr>
          <p:nvPr>
            <p:ph type="subTitle" idx="1"/>
          </p:nvPr>
        </p:nvSpPr>
        <p:spPr>
          <a:xfrm>
            <a:off x="287523" y="5356681"/>
            <a:ext cx="8568953" cy="1788842"/>
          </a:xfrm>
        </p:spPr>
        <p:txBody>
          <a:bodyPr>
            <a:normAutofit fontScale="32500" lnSpcReduction="20000"/>
          </a:bodyPr>
          <a:lstStyle/>
          <a:p>
            <a:pPr algn="ctr"/>
            <a:r>
              <a:rPr lang="en-GB" sz="6400" dirty="0">
                <a:solidFill>
                  <a:schemeClr val="bg1"/>
                </a:solidFill>
              </a:rPr>
              <a:t>Horst Monken Fernandes  </a:t>
            </a:r>
          </a:p>
          <a:p>
            <a:pPr algn="ctr"/>
            <a:r>
              <a:rPr lang="en-GB" sz="6400" dirty="0">
                <a:solidFill>
                  <a:schemeClr val="bg1"/>
                </a:solidFill>
              </a:rPr>
              <a:t>Decommissioning and Environmental Remediation Section</a:t>
            </a:r>
          </a:p>
          <a:p>
            <a:pPr algn="ctr"/>
            <a:r>
              <a:rPr lang="en-GB" sz="6400" dirty="0">
                <a:solidFill>
                  <a:schemeClr val="bg1"/>
                </a:solidFill>
              </a:rPr>
              <a:t>Division of Nuclear Fuel Cycle and Waste Technology</a:t>
            </a:r>
          </a:p>
          <a:p>
            <a:pPr algn="ctr"/>
            <a:br>
              <a:rPr lang="en-GB" sz="6400" dirty="0">
                <a:solidFill>
                  <a:schemeClr val="bg1"/>
                </a:solidFill>
              </a:rPr>
            </a:br>
            <a:endParaRPr lang="en-GB" sz="6400" dirty="0">
              <a:solidFill>
                <a:schemeClr val="bg1"/>
              </a:solidFill>
            </a:endParaRPr>
          </a:p>
        </p:txBody>
      </p:sp>
      <p:sp>
        <p:nvSpPr>
          <p:cNvPr id="4" name="Rectangle 3">
            <a:extLst>
              <a:ext uri="{FF2B5EF4-FFF2-40B4-BE49-F238E27FC236}">
                <a16:creationId xmlns:a16="http://schemas.microsoft.com/office/drawing/2014/main" id="{AD2BFC39-93BE-45B3-A77E-7BE43E73477E}"/>
              </a:ext>
            </a:extLst>
          </p:cNvPr>
          <p:cNvSpPr/>
          <p:nvPr/>
        </p:nvSpPr>
        <p:spPr>
          <a:xfrm>
            <a:off x="346300" y="1524481"/>
            <a:ext cx="8797700" cy="954107"/>
          </a:xfrm>
          <a:prstGeom prst="rect">
            <a:avLst/>
          </a:prstGeom>
        </p:spPr>
        <p:txBody>
          <a:bodyPr wrap="square">
            <a:spAutoFit/>
          </a:bodyPr>
          <a:lstStyle/>
          <a:p>
            <a:r>
              <a:rPr lang="en-GB" sz="2800" b="1" dirty="0">
                <a:solidFill>
                  <a:schemeClr val="bg1"/>
                </a:solidFill>
                <a:latin typeface="Calibri" panose="020F0502020204030204" pitchFamily="34" charset="0"/>
                <a:ea typeface="Calibri" panose="020F0502020204030204" pitchFamily="34" charset="0"/>
              </a:rPr>
              <a:t>Uncertainties in Decision Making for Nuclear and Radiological Emergencies and Post Accident Recovery</a:t>
            </a:r>
            <a:endParaRPr lang="en-GB" sz="2800" b="1" dirty="0">
              <a:solidFill>
                <a:schemeClr val="bg1"/>
              </a:solidFill>
            </a:endParaRPr>
          </a:p>
        </p:txBody>
      </p:sp>
      <p:pic>
        <p:nvPicPr>
          <p:cNvPr id="7" name="Picture 6">
            <a:extLst>
              <a:ext uri="{FF2B5EF4-FFF2-40B4-BE49-F238E27FC236}">
                <a16:creationId xmlns:a16="http://schemas.microsoft.com/office/drawing/2014/main" id="{3BE482EC-0EC1-4FE2-B318-C733837CBCEC}"/>
              </a:ext>
            </a:extLst>
          </p:cNvPr>
          <p:cNvPicPr>
            <a:picLocks noChangeAspect="1"/>
          </p:cNvPicPr>
          <p:nvPr/>
        </p:nvPicPr>
        <p:blipFill>
          <a:blip r:embed="rId3"/>
          <a:stretch>
            <a:fillRect/>
          </a:stretch>
        </p:blipFill>
        <p:spPr>
          <a:xfrm>
            <a:off x="3140187" y="2830610"/>
            <a:ext cx="3209925" cy="1466850"/>
          </a:xfrm>
          <a:prstGeom prst="rect">
            <a:avLst/>
          </a:prstGeom>
        </p:spPr>
      </p:pic>
      <p:sp>
        <p:nvSpPr>
          <p:cNvPr id="9" name="TextBox 8">
            <a:extLst>
              <a:ext uri="{FF2B5EF4-FFF2-40B4-BE49-F238E27FC236}">
                <a16:creationId xmlns:a16="http://schemas.microsoft.com/office/drawing/2014/main" id="{79B03E98-FE80-4B03-A12C-453F40552C35}"/>
              </a:ext>
            </a:extLst>
          </p:cNvPr>
          <p:cNvSpPr txBox="1"/>
          <p:nvPr/>
        </p:nvSpPr>
        <p:spPr>
          <a:xfrm>
            <a:off x="228746" y="4527792"/>
            <a:ext cx="8627730" cy="584775"/>
          </a:xfrm>
          <a:prstGeom prst="rect">
            <a:avLst/>
          </a:prstGeom>
          <a:noFill/>
        </p:spPr>
        <p:txBody>
          <a:bodyPr wrap="square" rtlCol="0">
            <a:spAutoFit/>
          </a:bodyPr>
          <a:lstStyle/>
          <a:p>
            <a:pPr algn="ctr">
              <a:spcAft>
                <a:spcPts val="0"/>
              </a:spcAft>
            </a:pPr>
            <a:r>
              <a:rPr lang="en-US" sz="3200" b="1" dirty="0">
                <a:solidFill>
                  <a:schemeClr val="bg1"/>
                </a:solidFill>
                <a:latin typeface="Calibri" panose="020F0502020204030204" pitchFamily="34" charset="0"/>
                <a:ea typeface="Times New Roman" panose="02020603050405020304" pitchFamily="18" charset="0"/>
                <a:cs typeface="Arial" panose="020B0604020202020204" pitchFamily="34" charset="0"/>
              </a:rPr>
              <a:t>CONFIDENCE Dissemination Workshop  </a:t>
            </a:r>
            <a:endParaRPr lang="en-GB" sz="320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68083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49C-0DDB-465A-9E75-0FB5FE370C28}"/>
              </a:ext>
            </a:extLst>
          </p:cNvPr>
          <p:cNvSpPr>
            <a:spLocks noGrp="1"/>
          </p:cNvSpPr>
          <p:nvPr>
            <p:ph type="title"/>
          </p:nvPr>
        </p:nvSpPr>
        <p:spPr/>
        <p:txBody>
          <a:bodyPr/>
          <a:lstStyle/>
          <a:p>
            <a:pPr algn="ctr"/>
            <a:r>
              <a:rPr lang="en-GB" dirty="0"/>
              <a:t>DS-468 Language</a:t>
            </a:r>
          </a:p>
        </p:txBody>
      </p:sp>
      <p:sp>
        <p:nvSpPr>
          <p:cNvPr id="3" name="Content Placeholder 2">
            <a:extLst>
              <a:ext uri="{FF2B5EF4-FFF2-40B4-BE49-F238E27FC236}">
                <a16:creationId xmlns:a16="http://schemas.microsoft.com/office/drawing/2014/main" id="{6115AD81-8D84-4DC7-AE36-DC6BF8A81331}"/>
              </a:ext>
            </a:extLst>
          </p:cNvPr>
          <p:cNvSpPr>
            <a:spLocks noGrp="1"/>
          </p:cNvSpPr>
          <p:nvPr>
            <p:ph idx="1"/>
          </p:nvPr>
        </p:nvSpPr>
        <p:spPr/>
        <p:txBody>
          <a:bodyPr>
            <a:normAutofit fontScale="92500" lnSpcReduction="10000"/>
          </a:bodyPr>
          <a:lstStyle/>
          <a:p>
            <a:r>
              <a:rPr lang="en-GB" dirty="0"/>
              <a:t>Legal and Regulatory Framework for Remediation</a:t>
            </a:r>
          </a:p>
          <a:p>
            <a:pPr lvl="1"/>
            <a:r>
              <a:rPr lang="en-GB" dirty="0">
                <a:latin typeface="AngsanaUPC" panose="02020603050405020304" pitchFamily="18" charset="-34"/>
                <a:cs typeface="AngsanaUPC" panose="02020603050405020304" pitchFamily="18" charset="-34"/>
              </a:rPr>
              <a:t>Provide a mechanism for regular communication and consultation with interested parties regarding the development, implementation and verification of the remediation plan, and for the involvement of interested parties in the decision making process</a:t>
            </a:r>
          </a:p>
          <a:p>
            <a:pPr lvl="1"/>
            <a:r>
              <a:rPr lang="en-GB" dirty="0">
                <a:latin typeface="AngsanaUPC" panose="02020603050405020304" pitchFamily="18" charset="-34"/>
                <a:cs typeface="AngsanaUPC" panose="02020603050405020304" pitchFamily="18" charset="-34"/>
              </a:rPr>
              <a:t>Ensuring that opportunities for the involvement of interested parties are available throughout the remediation process and that the decision-making process is transparent to members of the public and other relevant interested parties</a:t>
            </a:r>
          </a:p>
          <a:p>
            <a:pPr lvl="1"/>
            <a:r>
              <a:rPr lang="en-GB" dirty="0">
                <a:latin typeface="AngsanaUPC" panose="02020603050405020304" pitchFamily="18" charset="-34"/>
                <a:cs typeface="AngsanaUPC" panose="02020603050405020304" pitchFamily="18" charset="-34"/>
              </a:rPr>
              <a:t>Interested parties should be encouraged to contribute to the decision making process through formal and/or informal input throughout the remediation process (see Section 4). Such input can be directed to the government, the regulatory body, other authorities, and/or the responsible party.</a:t>
            </a:r>
          </a:p>
        </p:txBody>
      </p:sp>
    </p:spTree>
    <p:extLst>
      <p:ext uri="{BB962C8B-B14F-4D97-AF65-F5344CB8AC3E}">
        <p14:creationId xmlns:p14="http://schemas.microsoft.com/office/powerpoint/2010/main" val="981099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9C251AC-7732-41C8-B80F-9D16A404CC78}"/>
              </a:ext>
            </a:extLst>
          </p:cNvPr>
          <p:cNvSpPr>
            <a:spLocks noGrp="1"/>
          </p:cNvSpPr>
          <p:nvPr>
            <p:ph type="title"/>
          </p:nvPr>
        </p:nvSpPr>
        <p:spPr/>
        <p:txBody>
          <a:bodyPr/>
          <a:lstStyle/>
          <a:p>
            <a:r>
              <a:rPr lang="en-GB" dirty="0"/>
              <a:t>Policy and Strategy on ER</a:t>
            </a:r>
          </a:p>
        </p:txBody>
      </p:sp>
      <p:pic>
        <p:nvPicPr>
          <p:cNvPr id="7" name="Content Placeholder 6">
            <a:extLst>
              <a:ext uri="{FF2B5EF4-FFF2-40B4-BE49-F238E27FC236}">
                <a16:creationId xmlns:a16="http://schemas.microsoft.com/office/drawing/2014/main" id="{894D6BB8-3D7D-4A64-81EA-D59F5B3C854F}"/>
              </a:ext>
            </a:extLst>
          </p:cNvPr>
          <p:cNvPicPr>
            <a:picLocks noGrp="1" noChangeAspect="1"/>
          </p:cNvPicPr>
          <p:nvPr>
            <p:ph sz="half" idx="1"/>
          </p:nvPr>
        </p:nvPicPr>
        <p:blipFill>
          <a:blip r:embed="rId3"/>
          <a:stretch>
            <a:fillRect/>
          </a:stretch>
        </p:blipFill>
        <p:spPr>
          <a:xfrm>
            <a:off x="457200" y="1625765"/>
            <a:ext cx="3031828" cy="4525963"/>
          </a:xfrm>
          <a:prstGeom prst="rect">
            <a:avLst/>
          </a:prstGeom>
        </p:spPr>
      </p:pic>
      <p:sp>
        <p:nvSpPr>
          <p:cNvPr id="6" name="Content Placeholder 5">
            <a:extLst>
              <a:ext uri="{FF2B5EF4-FFF2-40B4-BE49-F238E27FC236}">
                <a16:creationId xmlns:a16="http://schemas.microsoft.com/office/drawing/2014/main" id="{450CBF81-715E-4D8E-9D0C-7DCA2132E586}"/>
              </a:ext>
            </a:extLst>
          </p:cNvPr>
          <p:cNvSpPr>
            <a:spLocks noGrp="1"/>
          </p:cNvSpPr>
          <p:nvPr>
            <p:ph sz="half" idx="2"/>
          </p:nvPr>
        </p:nvSpPr>
        <p:spPr/>
        <p:txBody>
          <a:bodyPr>
            <a:noAutofit/>
          </a:bodyPr>
          <a:lstStyle/>
          <a:p>
            <a:r>
              <a:rPr lang="en-GB" dirty="0">
                <a:latin typeface="AngsanaUPC" panose="02020603050405020304" pitchFamily="18" charset="-34"/>
                <a:cs typeface="AngsanaUPC" panose="02020603050405020304" pitchFamily="18" charset="-34"/>
              </a:rPr>
              <a:t>Principles</a:t>
            </a:r>
          </a:p>
          <a:p>
            <a:pPr lvl="1"/>
            <a:r>
              <a:rPr lang="en-GB" sz="2800" dirty="0">
                <a:latin typeface="AngsanaUPC" panose="02020603050405020304" pitchFamily="18" charset="-34"/>
                <a:cs typeface="AngsanaUPC" panose="02020603050405020304" pitchFamily="18" charset="-34"/>
              </a:rPr>
              <a:t>Justification for undertaking remediation</a:t>
            </a:r>
          </a:p>
          <a:p>
            <a:pPr lvl="1"/>
            <a:r>
              <a:rPr lang="en-GB" sz="2800" dirty="0">
                <a:latin typeface="AngsanaUPC" panose="02020603050405020304" pitchFamily="18" charset="-34"/>
                <a:cs typeface="AngsanaUPC" panose="02020603050405020304" pitchFamily="18" charset="-34"/>
              </a:rPr>
              <a:t>Optimization of the remediation; </a:t>
            </a:r>
          </a:p>
          <a:p>
            <a:pPr lvl="1"/>
            <a:r>
              <a:rPr lang="en-GB" sz="2800" dirty="0">
                <a:latin typeface="AngsanaUPC" panose="02020603050405020304" pitchFamily="18" charset="-34"/>
                <a:cs typeface="AngsanaUPC" panose="02020603050405020304" pitchFamily="18" charset="-34"/>
              </a:rPr>
              <a:t>Appropriate protection of future generations and the environment; </a:t>
            </a:r>
          </a:p>
          <a:p>
            <a:pPr lvl="1"/>
            <a:r>
              <a:rPr lang="en-GB" sz="2800" dirty="0">
                <a:latin typeface="AngsanaUPC" panose="02020603050405020304" pitchFamily="18" charset="-34"/>
                <a:cs typeface="AngsanaUPC" panose="02020603050405020304" pitchFamily="18" charset="-34"/>
              </a:rPr>
              <a:t>Efficiency in the use of resources; </a:t>
            </a:r>
          </a:p>
          <a:p>
            <a:pPr lvl="1"/>
            <a:r>
              <a:rPr lang="en-GB" sz="2800" dirty="0">
                <a:latin typeface="AngsanaUPC" panose="02020603050405020304" pitchFamily="18" charset="-34"/>
                <a:cs typeface="AngsanaUPC" panose="02020603050405020304" pitchFamily="18" charset="-34"/>
              </a:rPr>
              <a:t>Open and transparent interactions with stakeholders</a:t>
            </a:r>
          </a:p>
        </p:txBody>
      </p:sp>
    </p:spTree>
    <p:extLst>
      <p:ext uri="{BB962C8B-B14F-4D97-AF65-F5344CB8AC3E}">
        <p14:creationId xmlns:p14="http://schemas.microsoft.com/office/powerpoint/2010/main" val="659425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70659C-005C-4D5A-9DE1-B4AFD3619C59}"/>
              </a:ext>
            </a:extLst>
          </p:cNvPr>
          <p:cNvSpPr>
            <a:spLocks noGrp="1"/>
          </p:cNvSpPr>
          <p:nvPr>
            <p:ph type="title"/>
          </p:nvPr>
        </p:nvSpPr>
        <p:spPr/>
        <p:txBody>
          <a:bodyPr/>
          <a:lstStyle/>
          <a:p>
            <a:r>
              <a:rPr lang="en-GB" dirty="0"/>
              <a:t>Some recommendations</a:t>
            </a:r>
          </a:p>
        </p:txBody>
      </p:sp>
      <p:sp>
        <p:nvSpPr>
          <p:cNvPr id="6" name="Content Placeholder 5">
            <a:extLst>
              <a:ext uri="{FF2B5EF4-FFF2-40B4-BE49-F238E27FC236}">
                <a16:creationId xmlns:a16="http://schemas.microsoft.com/office/drawing/2014/main" id="{9F76D392-0234-4753-AE95-3CE80048A8DD}"/>
              </a:ext>
            </a:extLst>
          </p:cNvPr>
          <p:cNvSpPr>
            <a:spLocks noGrp="1"/>
          </p:cNvSpPr>
          <p:nvPr>
            <p:ph idx="1"/>
          </p:nvPr>
        </p:nvSpPr>
        <p:spPr/>
        <p:txBody>
          <a:bodyPr>
            <a:normAutofit fontScale="85000" lnSpcReduction="20000"/>
          </a:bodyPr>
          <a:lstStyle/>
          <a:p>
            <a:r>
              <a:rPr lang="en-GB" dirty="0">
                <a:latin typeface="AngsanaUPC" panose="02020603050405020304" pitchFamily="18" charset="-34"/>
                <a:cs typeface="AngsanaUPC" panose="02020603050405020304" pitchFamily="18" charset="-34"/>
              </a:rPr>
              <a:t>As post-Chernobyl experience has indicated the success of remedial measures taken </a:t>
            </a:r>
            <a:r>
              <a:rPr lang="en-GB" b="1" dirty="0">
                <a:latin typeface="AngsanaUPC" panose="02020603050405020304" pitchFamily="18" charset="-34"/>
                <a:cs typeface="AngsanaUPC" panose="02020603050405020304" pitchFamily="18" charset="-34"/>
              </a:rPr>
              <a:t>to control doses to members of the public depends greatly on the behaviour of those exposed</a:t>
            </a:r>
            <a:r>
              <a:rPr lang="en-GB" dirty="0">
                <a:latin typeface="AngsanaUPC" panose="02020603050405020304" pitchFamily="18" charset="-34"/>
                <a:cs typeface="AngsanaUPC" panose="02020603050405020304" pitchFamily="18" charset="-34"/>
              </a:rPr>
              <a:t>. </a:t>
            </a:r>
          </a:p>
          <a:p>
            <a:r>
              <a:rPr lang="en-GB" dirty="0">
                <a:latin typeface="AngsanaUPC" panose="02020603050405020304" pitchFamily="18" charset="-34"/>
                <a:cs typeface="AngsanaUPC" panose="02020603050405020304" pitchFamily="18" charset="-34"/>
              </a:rPr>
              <a:t>Opportunities to control doses to the public should be exploited through </a:t>
            </a:r>
            <a:r>
              <a:rPr lang="en-GB" b="1" dirty="0">
                <a:latin typeface="AngsanaUPC" panose="02020603050405020304" pitchFamily="18" charset="-34"/>
                <a:cs typeface="AngsanaUPC" panose="02020603050405020304" pitchFamily="18" charset="-34"/>
              </a:rPr>
              <a:t>the involvement of key stakeholders</a:t>
            </a:r>
            <a:r>
              <a:rPr lang="en-GB" dirty="0">
                <a:latin typeface="AngsanaUPC" panose="02020603050405020304" pitchFamily="18" charset="-34"/>
                <a:cs typeface="AngsanaUPC" panose="02020603050405020304" pitchFamily="18" charset="-34"/>
              </a:rPr>
              <a:t>. </a:t>
            </a:r>
          </a:p>
          <a:p>
            <a:r>
              <a:rPr lang="en-GB" dirty="0">
                <a:latin typeface="AngsanaUPC" panose="02020603050405020304" pitchFamily="18" charset="-34"/>
                <a:cs typeface="AngsanaUPC" panose="02020603050405020304" pitchFamily="18" charset="-34"/>
              </a:rPr>
              <a:t>These situations are very complex in general, and, in addition to radiological considerations (i.e. doses and the special distribution of contamination), their </a:t>
            </a:r>
            <a:r>
              <a:rPr lang="en-GB" b="1" dirty="0">
                <a:latin typeface="AngsanaUPC" panose="02020603050405020304" pitchFamily="18" charset="-34"/>
                <a:cs typeface="AngsanaUPC" panose="02020603050405020304" pitchFamily="18" charset="-34"/>
              </a:rPr>
              <a:t>management needs to address all relevant dimensions, such as health, environmental, economic, social, psychological, cultural, ethical and political aspects</a:t>
            </a:r>
            <a:r>
              <a:rPr lang="en-GB" dirty="0">
                <a:latin typeface="AngsanaUPC" panose="02020603050405020304" pitchFamily="18" charset="-34"/>
                <a:cs typeface="AngsanaUPC" panose="02020603050405020304" pitchFamily="18" charset="-34"/>
              </a:rPr>
              <a:t>. </a:t>
            </a:r>
          </a:p>
          <a:p>
            <a:r>
              <a:rPr lang="en-GB" dirty="0">
                <a:latin typeface="AngsanaUPC" panose="02020603050405020304" pitchFamily="18" charset="-34"/>
                <a:cs typeface="AngsanaUPC" panose="02020603050405020304" pitchFamily="18" charset="-34"/>
              </a:rPr>
              <a:t>Maintaining long term restrictions on the production and consumption of foodstuffs may affect the sustainable development of the contaminated areas. </a:t>
            </a:r>
          </a:p>
          <a:p>
            <a:r>
              <a:rPr lang="en-GB" b="1" dirty="0">
                <a:latin typeface="AngsanaUPC" panose="02020603050405020304" pitchFamily="18" charset="-34"/>
                <a:cs typeface="AngsanaUPC" panose="02020603050405020304" pitchFamily="18" charset="-34"/>
              </a:rPr>
              <a:t>Post-accident remediation strategies should be foreseen by authorities as part of the national accident response planning</a:t>
            </a:r>
            <a:r>
              <a:rPr lang="en-GB" dirty="0"/>
              <a:t>.</a:t>
            </a:r>
          </a:p>
        </p:txBody>
      </p:sp>
    </p:spTree>
    <p:extLst>
      <p:ext uri="{BB962C8B-B14F-4D97-AF65-F5344CB8AC3E}">
        <p14:creationId xmlns:p14="http://schemas.microsoft.com/office/powerpoint/2010/main" val="3630122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78FB0F-BF30-4675-9701-15194F131EAB}"/>
              </a:ext>
            </a:extLst>
          </p:cNvPr>
          <p:cNvSpPr>
            <a:spLocks noGrp="1"/>
          </p:cNvSpPr>
          <p:nvPr>
            <p:ph type="title"/>
          </p:nvPr>
        </p:nvSpPr>
        <p:spPr/>
        <p:txBody>
          <a:bodyPr>
            <a:normAutofit fontScale="90000"/>
          </a:bodyPr>
          <a:lstStyle/>
          <a:p>
            <a:r>
              <a:rPr lang="en-GB" dirty="0"/>
              <a:t>What does the international community say?</a:t>
            </a:r>
          </a:p>
        </p:txBody>
      </p:sp>
      <p:pic>
        <p:nvPicPr>
          <p:cNvPr id="7" name="Content Placeholder 6">
            <a:extLst>
              <a:ext uri="{FF2B5EF4-FFF2-40B4-BE49-F238E27FC236}">
                <a16:creationId xmlns:a16="http://schemas.microsoft.com/office/drawing/2014/main" id="{4B433E06-8804-407D-BDE7-C3C7921A470F}"/>
              </a:ext>
            </a:extLst>
          </p:cNvPr>
          <p:cNvPicPr>
            <a:picLocks noGrp="1" noChangeAspect="1"/>
          </p:cNvPicPr>
          <p:nvPr>
            <p:ph sz="half" idx="1"/>
          </p:nvPr>
        </p:nvPicPr>
        <p:blipFill>
          <a:blip r:embed="rId2"/>
          <a:stretch>
            <a:fillRect/>
          </a:stretch>
        </p:blipFill>
        <p:spPr>
          <a:xfrm>
            <a:off x="338150" y="1346038"/>
            <a:ext cx="3140122" cy="4525963"/>
          </a:xfrm>
          <a:prstGeom prst="rect">
            <a:avLst/>
          </a:prstGeom>
        </p:spPr>
      </p:pic>
      <p:sp>
        <p:nvSpPr>
          <p:cNvPr id="6" name="Content Placeholder 5">
            <a:extLst>
              <a:ext uri="{FF2B5EF4-FFF2-40B4-BE49-F238E27FC236}">
                <a16:creationId xmlns:a16="http://schemas.microsoft.com/office/drawing/2014/main" id="{051ADC89-5AAA-4FEE-BDFE-0D498509E563}"/>
              </a:ext>
            </a:extLst>
          </p:cNvPr>
          <p:cNvSpPr>
            <a:spLocks noGrp="1"/>
          </p:cNvSpPr>
          <p:nvPr>
            <p:ph sz="half" idx="2"/>
          </p:nvPr>
        </p:nvSpPr>
        <p:spPr>
          <a:xfrm>
            <a:off x="3635896" y="692696"/>
            <a:ext cx="5508104" cy="5832648"/>
          </a:xfrm>
        </p:spPr>
        <p:txBody>
          <a:bodyPr>
            <a:noAutofit/>
          </a:bodyPr>
          <a:lstStyle/>
          <a:p>
            <a:r>
              <a:rPr lang="en-GB" sz="2400" b="1" dirty="0">
                <a:solidFill>
                  <a:srgbClr val="FF0000"/>
                </a:solidFill>
                <a:latin typeface="AngsanaUPC" panose="02020603050405020304" pitchFamily="18" charset="-34"/>
                <a:cs typeface="AngsanaUPC" panose="02020603050405020304" pitchFamily="18" charset="-34"/>
              </a:rPr>
              <a:t>Integrating public engagement into decision making </a:t>
            </a:r>
            <a:r>
              <a:rPr lang="en-GB" sz="2400" dirty="0">
                <a:latin typeface="AngsanaUPC" panose="02020603050405020304" pitchFamily="18" charset="-34"/>
                <a:cs typeface="AngsanaUPC" panose="02020603050405020304" pitchFamily="18" charset="-34"/>
              </a:rPr>
              <a:t>concerning ER, particularly concerning desired end states, is extremely complex due to: </a:t>
            </a:r>
          </a:p>
          <a:p>
            <a:pPr lvl="1"/>
            <a:r>
              <a:rPr lang="en-GB" sz="2000" dirty="0">
                <a:latin typeface="AngsanaUPC" panose="02020603050405020304" pitchFamily="18" charset="-34"/>
                <a:cs typeface="AngsanaUPC" panose="02020603050405020304" pitchFamily="18" charset="-34"/>
              </a:rPr>
              <a:t>Limited technical knowledge and understanding of science leading to risk perception based predominantly on emotion and fear; </a:t>
            </a:r>
          </a:p>
          <a:p>
            <a:pPr lvl="1"/>
            <a:r>
              <a:rPr lang="en-GB" sz="2000" dirty="0">
                <a:latin typeface="AngsanaUPC" panose="02020603050405020304" pitchFamily="18" charset="-34"/>
                <a:cs typeface="AngsanaUPC" panose="02020603050405020304" pitchFamily="18" charset="-34"/>
              </a:rPr>
              <a:t>Groups and individuals opposed to projects because of waste disposal concerns and/or past negative experience with projects; </a:t>
            </a:r>
          </a:p>
          <a:p>
            <a:pPr lvl="1"/>
            <a:r>
              <a:rPr lang="en-GB" sz="2000" dirty="0">
                <a:latin typeface="AngsanaUPC" panose="02020603050405020304" pitchFamily="18" charset="-34"/>
                <a:cs typeface="AngsanaUPC" panose="02020603050405020304" pitchFamily="18" charset="-34"/>
              </a:rPr>
              <a:t>Insufficient government commitment or support to implement ER projects; </a:t>
            </a:r>
          </a:p>
          <a:p>
            <a:pPr lvl="1"/>
            <a:r>
              <a:rPr lang="en-GB" sz="2000" dirty="0">
                <a:latin typeface="AngsanaUPC" panose="02020603050405020304" pitchFamily="18" charset="-34"/>
                <a:cs typeface="AngsanaUPC" panose="02020603050405020304" pitchFamily="18" charset="-34"/>
              </a:rPr>
              <a:t>Limited budget or technical resources to meet stakeholder demands; </a:t>
            </a:r>
          </a:p>
          <a:p>
            <a:pPr lvl="1"/>
            <a:r>
              <a:rPr lang="en-GB" sz="2000" dirty="0">
                <a:latin typeface="AngsanaUPC" panose="02020603050405020304" pitchFamily="18" charset="-34"/>
                <a:cs typeface="AngsanaUPC" panose="02020603050405020304" pitchFamily="18" charset="-34"/>
              </a:rPr>
              <a:t>Changing procedures, legal frameworks or strategies relating to D&amp;ER projects; </a:t>
            </a:r>
          </a:p>
          <a:p>
            <a:pPr lvl="1"/>
            <a:r>
              <a:rPr lang="en-GB" sz="2000" dirty="0">
                <a:latin typeface="AngsanaUPC" panose="02020603050405020304" pitchFamily="18" charset="-34"/>
                <a:cs typeface="AngsanaUPC" panose="02020603050405020304" pitchFamily="18" charset="-34"/>
              </a:rPr>
              <a:t>Lack of trust among the many stakeholders in the process, particularly between affected public and government authorities and/or industry. </a:t>
            </a:r>
          </a:p>
        </p:txBody>
      </p:sp>
    </p:spTree>
    <p:extLst>
      <p:ext uri="{BB962C8B-B14F-4D97-AF65-F5344CB8AC3E}">
        <p14:creationId xmlns:p14="http://schemas.microsoft.com/office/powerpoint/2010/main" val="288784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8F9472E-C79F-41A1-9B1A-97492DCBE0C0}"/>
              </a:ext>
            </a:extLst>
          </p:cNvPr>
          <p:cNvSpPr>
            <a:spLocks noGrp="1"/>
          </p:cNvSpPr>
          <p:nvPr>
            <p:ph type="title"/>
          </p:nvPr>
        </p:nvSpPr>
        <p:spPr/>
        <p:txBody>
          <a:bodyPr/>
          <a:lstStyle/>
          <a:p>
            <a:r>
              <a:rPr lang="en-GB" dirty="0"/>
              <a:t>Additional Considerations</a:t>
            </a:r>
          </a:p>
        </p:txBody>
      </p:sp>
      <p:sp>
        <p:nvSpPr>
          <p:cNvPr id="6" name="Content Placeholder 5">
            <a:extLst>
              <a:ext uri="{FF2B5EF4-FFF2-40B4-BE49-F238E27FC236}">
                <a16:creationId xmlns:a16="http://schemas.microsoft.com/office/drawing/2014/main" id="{C06FA871-72F5-4E08-92BA-592E24D7B6C3}"/>
              </a:ext>
            </a:extLst>
          </p:cNvPr>
          <p:cNvSpPr>
            <a:spLocks noGrp="1"/>
          </p:cNvSpPr>
          <p:nvPr>
            <p:ph idx="1"/>
          </p:nvPr>
        </p:nvSpPr>
        <p:spPr/>
        <p:txBody>
          <a:bodyPr>
            <a:normAutofit/>
          </a:bodyPr>
          <a:lstStyle/>
          <a:p>
            <a:r>
              <a:rPr lang="en-GB" dirty="0">
                <a:latin typeface="AngsanaUPC" panose="02020603050405020304" pitchFamily="18" charset="-34"/>
                <a:cs typeface="AngsanaUPC" panose="02020603050405020304" pitchFamily="18" charset="-34"/>
              </a:rPr>
              <a:t>Lack of information and lack of trust could result in stakeholders’ opposition to implementation of D&amp;ER projects, even well designed, economically sound ones. In order to reach a sustainable end state, government and implementers need to engage stakeholders in the decision making process and to respond to social perception challenges. </a:t>
            </a:r>
          </a:p>
          <a:p>
            <a:r>
              <a:rPr lang="en-GB" dirty="0">
                <a:latin typeface="AngsanaUPC" panose="02020603050405020304" pitchFamily="18" charset="-34"/>
                <a:cs typeface="AngsanaUPC" panose="02020603050405020304" pitchFamily="18" charset="-34"/>
              </a:rPr>
              <a:t>The international community should develop guidance based on lessons learned in D&amp;ER on how to engage stakeholders in decision making processes. </a:t>
            </a:r>
          </a:p>
          <a:p>
            <a:endParaRPr lang="en-GB" dirty="0"/>
          </a:p>
        </p:txBody>
      </p:sp>
    </p:spTree>
    <p:extLst>
      <p:ext uri="{BB962C8B-B14F-4D97-AF65-F5344CB8AC3E}">
        <p14:creationId xmlns:p14="http://schemas.microsoft.com/office/powerpoint/2010/main" val="3687088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6755" y="914194"/>
            <a:ext cx="7873340" cy="5386090"/>
          </a:xfrm>
          <a:prstGeom prst="rect">
            <a:avLst/>
          </a:prstGeom>
          <a:noFill/>
        </p:spPr>
        <p:txBody>
          <a:bodyPr wrap="square" rtlCol="0">
            <a:spAutoFit/>
          </a:bodyPr>
          <a:lstStyle/>
          <a:p>
            <a:pPr algn="ctr" eaLnBrk="1" fontAlgn="ctr" hangingPunct="1"/>
            <a:r>
              <a:rPr lang="en-US" sz="3200" b="1" dirty="0">
                <a:solidFill>
                  <a:srgbClr val="007DC3"/>
                </a:solidFill>
                <a:latin typeface="Segoe UI" pitchFamily="34" charset="0"/>
                <a:ea typeface="Segoe UI" pitchFamily="34" charset="0"/>
                <a:cs typeface="Segoe UI" pitchFamily="34" charset="0"/>
              </a:rPr>
              <a:t>Management Systems Supporting Environmental Remediation</a:t>
            </a:r>
          </a:p>
          <a:p>
            <a:pPr algn="ctr" eaLnBrk="1" fontAlgn="ctr" hangingPunct="1"/>
            <a:endParaRPr lang="en-US" sz="3200" dirty="0">
              <a:solidFill>
                <a:srgbClr val="007DC3"/>
              </a:solidFill>
              <a:latin typeface="Segoe UI" pitchFamily="34" charset="0"/>
              <a:ea typeface="Segoe UI" pitchFamily="34" charset="0"/>
              <a:cs typeface="Segoe UI" pitchFamily="34" charset="0"/>
            </a:endParaRPr>
          </a:p>
          <a:p>
            <a:pPr algn="ctr" eaLnBrk="1" fontAlgn="ctr" hangingPunct="1"/>
            <a:r>
              <a:rPr lang="en-US" sz="3200" dirty="0">
                <a:solidFill>
                  <a:srgbClr val="007DC3"/>
                </a:solidFill>
                <a:latin typeface="Segoe UI" pitchFamily="34" charset="0"/>
                <a:ea typeface="Segoe UI" pitchFamily="34" charset="0"/>
                <a:cs typeface="Segoe UI" pitchFamily="34" charset="0"/>
              </a:rPr>
              <a:t>The IAEA-</a:t>
            </a:r>
            <a:r>
              <a:rPr lang="en-US" sz="3200" dirty="0" err="1">
                <a:solidFill>
                  <a:srgbClr val="007DC3"/>
                </a:solidFill>
                <a:latin typeface="Segoe UI" pitchFamily="34" charset="0"/>
                <a:ea typeface="Segoe UI" pitchFamily="34" charset="0"/>
                <a:cs typeface="Segoe UI" pitchFamily="34" charset="0"/>
              </a:rPr>
              <a:t>ENVIRONET</a:t>
            </a:r>
            <a:r>
              <a:rPr lang="en-US" sz="3200" dirty="0">
                <a:solidFill>
                  <a:srgbClr val="007DC3"/>
                </a:solidFill>
                <a:latin typeface="Segoe UI" pitchFamily="34" charset="0"/>
                <a:ea typeface="Segoe UI" pitchFamily="34" charset="0"/>
                <a:cs typeface="Segoe UI" pitchFamily="34" charset="0"/>
              </a:rPr>
              <a:t> </a:t>
            </a:r>
            <a:r>
              <a:rPr lang="en-US" sz="3200" dirty="0" err="1">
                <a:solidFill>
                  <a:srgbClr val="007DC3"/>
                </a:solidFill>
                <a:latin typeface="Segoe UI" pitchFamily="34" charset="0"/>
                <a:ea typeface="Segoe UI" pitchFamily="34" charset="0"/>
                <a:cs typeface="Segoe UI" pitchFamily="34" charset="0"/>
              </a:rPr>
              <a:t>MAESTRI</a:t>
            </a:r>
            <a:r>
              <a:rPr lang="en-US" sz="3200" dirty="0">
                <a:solidFill>
                  <a:srgbClr val="007DC3"/>
                </a:solidFill>
                <a:latin typeface="Segoe UI" pitchFamily="34" charset="0"/>
                <a:ea typeface="Segoe UI" pitchFamily="34" charset="0"/>
                <a:cs typeface="Segoe UI" pitchFamily="34" charset="0"/>
              </a:rPr>
              <a:t> project</a:t>
            </a:r>
          </a:p>
          <a:p>
            <a:pPr algn="ctr" eaLnBrk="1" fontAlgn="ctr" hangingPunct="1"/>
            <a:r>
              <a:rPr lang="en-US" sz="3600" b="1" dirty="0">
                <a:solidFill>
                  <a:srgbClr val="007DC3"/>
                </a:solidFill>
                <a:latin typeface="Segoe UI Light" pitchFamily="34" charset="0"/>
              </a:rPr>
              <a:t> </a:t>
            </a:r>
            <a:endParaRPr lang="en-US" sz="3600" dirty="0">
              <a:solidFill>
                <a:srgbClr val="007DC3"/>
              </a:solidFill>
              <a:latin typeface="Segoe UI Light" pitchFamily="34" charset="0"/>
            </a:endParaRPr>
          </a:p>
          <a:p>
            <a:pPr algn="ctr" eaLnBrk="1" fontAlgn="ctr" hangingPunct="1"/>
            <a:endParaRPr lang="en-US" sz="2000" b="1" dirty="0">
              <a:solidFill>
                <a:schemeClr val="tx1">
                  <a:lumMod val="75000"/>
                  <a:lumOff val="25000"/>
                </a:schemeClr>
              </a:solidFill>
              <a:latin typeface="Segoe UI Light" pitchFamily="34" charset="0"/>
            </a:endParaRPr>
          </a:p>
          <a:p>
            <a:pPr eaLnBrk="1" fontAlgn="ctr" hangingPunct="1"/>
            <a:r>
              <a:rPr lang="en-US" sz="2000" b="1" dirty="0">
                <a:solidFill>
                  <a:schemeClr val="tx1">
                    <a:lumMod val="75000"/>
                    <a:lumOff val="25000"/>
                  </a:schemeClr>
                </a:solidFill>
                <a:latin typeface="Segoe UI Light" pitchFamily="34" charset="0"/>
              </a:rPr>
              <a:t>Chair: C. Turcanu, SCK•CEN, Belgian Nuclear Research Centre</a:t>
            </a:r>
          </a:p>
          <a:p>
            <a:pPr eaLnBrk="1" fontAlgn="ctr" hangingPunct="1"/>
            <a:r>
              <a:rPr lang="en-US" sz="2000" b="1" dirty="0">
                <a:solidFill>
                  <a:schemeClr val="tx1">
                    <a:lumMod val="75000"/>
                    <a:lumOff val="25000"/>
                  </a:schemeClr>
                </a:solidFill>
                <a:latin typeface="Segoe UI Light" pitchFamily="34" charset="0"/>
              </a:rPr>
              <a:t>Team</a:t>
            </a:r>
          </a:p>
          <a:p>
            <a:pPr marL="342900" indent="-342900" eaLnBrk="1" fontAlgn="ctr" hangingPunct="1">
              <a:buFont typeface="Arial" panose="020B0604020202020204" pitchFamily="34" charset="0"/>
              <a:buChar char="•"/>
            </a:pPr>
            <a:r>
              <a:rPr lang="en-US" sz="2000" b="1" dirty="0">
                <a:solidFill>
                  <a:schemeClr val="tx1">
                    <a:lumMod val="75000"/>
                    <a:lumOff val="25000"/>
                  </a:schemeClr>
                </a:solidFill>
                <a:latin typeface="Segoe UI Light" pitchFamily="34" charset="0"/>
              </a:rPr>
              <a:t>G. Munda, European Commission, </a:t>
            </a:r>
            <a:r>
              <a:rPr lang="en-US" sz="2000" b="1" dirty="0" err="1">
                <a:solidFill>
                  <a:schemeClr val="tx1">
                    <a:lumMod val="75000"/>
                    <a:lumOff val="25000"/>
                  </a:schemeClr>
                </a:solidFill>
                <a:latin typeface="Segoe UI Light" pitchFamily="34" charset="0"/>
              </a:rPr>
              <a:t>JRC</a:t>
            </a:r>
            <a:r>
              <a:rPr lang="en-US" sz="2000" b="1" dirty="0">
                <a:solidFill>
                  <a:schemeClr val="tx1">
                    <a:lumMod val="75000"/>
                    <a:lumOff val="25000"/>
                  </a:schemeClr>
                </a:solidFill>
                <a:latin typeface="Segoe UI Light" pitchFamily="34" charset="0"/>
              </a:rPr>
              <a:t> </a:t>
            </a:r>
            <a:r>
              <a:rPr lang="en-US" sz="2000" b="1" dirty="0" err="1">
                <a:solidFill>
                  <a:schemeClr val="tx1">
                    <a:lumMod val="75000"/>
                    <a:lumOff val="25000"/>
                  </a:schemeClr>
                </a:solidFill>
                <a:latin typeface="Segoe UI Light" pitchFamily="34" charset="0"/>
              </a:rPr>
              <a:t>Ispra</a:t>
            </a:r>
            <a:endParaRPr lang="en-US" sz="2000" b="1" dirty="0">
              <a:solidFill>
                <a:schemeClr val="tx1">
                  <a:lumMod val="75000"/>
                  <a:lumOff val="25000"/>
                </a:schemeClr>
              </a:solidFill>
              <a:latin typeface="Segoe UI Light" pitchFamily="34" charset="0"/>
            </a:endParaRPr>
          </a:p>
          <a:p>
            <a:pPr marL="342900" indent="-342900" eaLnBrk="1" fontAlgn="ctr" hangingPunct="1">
              <a:buFont typeface="Arial" panose="020B0604020202020204" pitchFamily="34" charset="0"/>
              <a:buChar char="•"/>
            </a:pPr>
            <a:r>
              <a:rPr lang="en-US" sz="2000" b="1" dirty="0">
                <a:solidFill>
                  <a:schemeClr val="tx1">
                    <a:lumMod val="75000"/>
                    <a:lumOff val="25000"/>
                  </a:schemeClr>
                </a:solidFill>
                <a:latin typeface="Segoe UI Light" pitchFamily="34" charset="0"/>
              </a:rPr>
              <a:t>T. Müller, KIT, Karlsruhe Institute for Technology</a:t>
            </a:r>
          </a:p>
          <a:p>
            <a:pPr marL="342900" indent="-342900" eaLnBrk="1" fontAlgn="ctr" hangingPunct="1">
              <a:buFont typeface="Arial" panose="020B0604020202020204" pitchFamily="34" charset="0"/>
              <a:buChar char="•"/>
            </a:pPr>
            <a:r>
              <a:rPr lang="en-US" sz="2000" b="1" dirty="0">
                <a:solidFill>
                  <a:schemeClr val="tx1">
                    <a:lumMod val="75000"/>
                    <a:lumOff val="25000"/>
                  </a:schemeClr>
                </a:solidFill>
                <a:latin typeface="Segoe UI Light" pitchFamily="34" charset="0"/>
              </a:rPr>
              <a:t>D. Collier, White Ox </a:t>
            </a:r>
          </a:p>
          <a:p>
            <a:pPr eaLnBrk="1" fontAlgn="ctr" hangingPunct="1"/>
            <a:r>
              <a:rPr lang="en-US" sz="2000" b="1" dirty="0">
                <a:solidFill>
                  <a:schemeClr val="tx1">
                    <a:lumMod val="75000"/>
                    <a:lumOff val="25000"/>
                  </a:schemeClr>
                </a:solidFill>
                <a:latin typeface="Segoe UI Light" pitchFamily="34" charset="0"/>
              </a:rPr>
              <a:t>Sci. Sec.: Horst </a:t>
            </a:r>
            <a:r>
              <a:rPr lang="en-US" sz="2000" b="1" dirty="0" err="1">
                <a:solidFill>
                  <a:schemeClr val="tx1">
                    <a:lumMod val="75000"/>
                    <a:lumOff val="25000"/>
                  </a:schemeClr>
                </a:solidFill>
                <a:latin typeface="Segoe UI Light" pitchFamily="34" charset="0"/>
              </a:rPr>
              <a:t>Monken-Fernandes</a:t>
            </a:r>
            <a:endParaRPr lang="en-US" sz="2000" b="1" dirty="0">
              <a:solidFill>
                <a:schemeClr val="tx1">
                  <a:lumMod val="75000"/>
                  <a:lumOff val="25000"/>
                </a:schemeClr>
              </a:solidFill>
              <a:latin typeface="Segoe UI Light" pitchFamily="34" charset="0"/>
            </a:endParaRPr>
          </a:p>
          <a:p>
            <a:pPr algn="ctr" eaLnBrk="1" fontAlgn="ctr" hangingPunct="1"/>
            <a:endParaRPr lang="en-US" sz="2000" b="1" dirty="0">
              <a:solidFill>
                <a:schemeClr val="tx1">
                  <a:lumMod val="75000"/>
                  <a:lumOff val="25000"/>
                </a:schemeClr>
              </a:solidFill>
              <a:latin typeface="Segoe UI Light" pitchFamily="34" charset="0"/>
            </a:endParaRPr>
          </a:p>
          <a:p>
            <a:pPr algn="ctr" eaLnBrk="1" fontAlgn="ctr" hangingPunct="1"/>
            <a:r>
              <a:rPr lang="en-US" sz="2000" b="1" dirty="0">
                <a:solidFill>
                  <a:schemeClr val="tx1">
                    <a:lumMod val="75000"/>
                    <a:lumOff val="25000"/>
                  </a:schemeClr>
                </a:solidFill>
                <a:latin typeface="Segoe UI Light" pitchFamily="34" charset="0"/>
                <a:hlinkClick r:id="rId3"/>
              </a:rPr>
              <a:t>cturcanu@sckcen.be</a:t>
            </a:r>
            <a:r>
              <a:rPr lang="en-US" sz="2000" b="1" dirty="0">
                <a:solidFill>
                  <a:schemeClr val="tx1">
                    <a:lumMod val="75000"/>
                    <a:lumOff val="25000"/>
                  </a:schemeClr>
                </a:solidFill>
                <a:latin typeface="Segoe UI Light" pitchFamily="34" charset="0"/>
              </a:rPr>
              <a:t> </a:t>
            </a:r>
            <a:endParaRPr lang="en-US" sz="2000" dirty="0">
              <a:solidFill>
                <a:schemeClr val="tx1">
                  <a:lumMod val="75000"/>
                  <a:lumOff val="25000"/>
                </a:schemeClr>
              </a:solidFill>
              <a:latin typeface="Segoe UI Light" pitchFamily="34" charset="0"/>
            </a:endParaRPr>
          </a:p>
        </p:txBody>
      </p:sp>
    </p:spTree>
    <p:extLst>
      <p:ext uri="{BB962C8B-B14F-4D97-AF65-F5344CB8AC3E}">
        <p14:creationId xmlns:p14="http://schemas.microsoft.com/office/powerpoint/2010/main" val="151735490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Timeline of </a:t>
            </a:r>
            <a:r>
              <a:rPr lang="en-US" dirty="0" err="1"/>
              <a:t>MAESTRI</a:t>
            </a:r>
            <a:r>
              <a:rPr lang="en-US" dirty="0"/>
              <a:t> project (1)</a:t>
            </a:r>
          </a:p>
        </p:txBody>
      </p:sp>
      <p:sp>
        <p:nvSpPr>
          <p:cNvPr id="3" name="Content Placeholder 2"/>
          <p:cNvSpPr>
            <a:spLocks noGrp="1"/>
          </p:cNvSpPr>
          <p:nvPr>
            <p:ph idx="1"/>
          </p:nvPr>
        </p:nvSpPr>
        <p:spPr>
          <a:xfrm>
            <a:off x="609599" y="2922934"/>
            <a:ext cx="3925463" cy="3414617"/>
          </a:xfrm>
        </p:spPr>
        <p:txBody>
          <a:bodyPr/>
          <a:lstStyle/>
          <a:p>
            <a:pPr marL="0" indent="0">
              <a:spcAft>
                <a:spcPts val="600"/>
              </a:spcAft>
              <a:buNone/>
            </a:pPr>
            <a:r>
              <a:rPr lang="en-US" sz="2000" dirty="0">
                <a:solidFill>
                  <a:srgbClr val="0070C0"/>
                </a:solidFill>
                <a:latin typeface="+mn-lt"/>
              </a:rPr>
              <a:t>Need for an integrated framework </a:t>
            </a:r>
            <a:r>
              <a:rPr lang="en-US" sz="2000" dirty="0">
                <a:latin typeface="+mn-lt"/>
              </a:rPr>
              <a:t>for decision-making identified at </a:t>
            </a:r>
            <a:r>
              <a:rPr lang="en-US" sz="2000" dirty="0" err="1">
                <a:latin typeface="+mn-lt"/>
              </a:rPr>
              <a:t>ENVIRONET</a:t>
            </a:r>
            <a:r>
              <a:rPr lang="en-US" sz="2000" dirty="0">
                <a:latin typeface="+mn-lt"/>
              </a:rPr>
              <a:t> TM</a:t>
            </a:r>
          </a:p>
          <a:p>
            <a:pPr>
              <a:spcAft>
                <a:spcPts val="600"/>
              </a:spcAft>
              <a:buFontTx/>
              <a:buChar char="-"/>
            </a:pPr>
            <a:r>
              <a:rPr lang="en-US" sz="2000" dirty="0">
                <a:latin typeface="+mn-lt"/>
              </a:rPr>
              <a:t>Comprehensive approach</a:t>
            </a:r>
          </a:p>
          <a:p>
            <a:pPr>
              <a:spcAft>
                <a:spcPts val="600"/>
              </a:spcAft>
              <a:buFontTx/>
              <a:buChar char="-"/>
            </a:pPr>
            <a:r>
              <a:rPr lang="en-US" sz="2000" dirty="0"/>
              <a:t>Stakeholder engagement</a:t>
            </a:r>
          </a:p>
          <a:p>
            <a:pPr>
              <a:spcAft>
                <a:spcPts val="600"/>
              </a:spcAft>
              <a:buFontTx/>
              <a:buChar char="-"/>
            </a:pPr>
            <a:r>
              <a:rPr lang="en-US" sz="2000" dirty="0">
                <a:latin typeface="+mn-lt"/>
              </a:rPr>
              <a:t>Sustainability</a:t>
            </a:r>
          </a:p>
          <a:p>
            <a:pPr>
              <a:spcAft>
                <a:spcPts val="600"/>
              </a:spcAft>
              <a:buFontTx/>
              <a:buChar char="-"/>
            </a:pPr>
            <a:r>
              <a:rPr lang="en-US" sz="2000" dirty="0">
                <a:latin typeface="+mn-lt"/>
              </a:rPr>
              <a:t>Coordination and integration</a:t>
            </a:r>
          </a:p>
        </p:txBody>
      </p:sp>
      <p:graphicFrame>
        <p:nvGraphicFramePr>
          <p:cNvPr id="5" name="Diagram 4"/>
          <p:cNvGraphicFramePr/>
          <p:nvPr>
            <p:extLst/>
          </p:nvPr>
        </p:nvGraphicFramePr>
        <p:xfrm>
          <a:off x="537192" y="718233"/>
          <a:ext cx="6096000" cy="21163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Straight Connector 6"/>
          <p:cNvCxnSpPr/>
          <p:nvPr/>
        </p:nvCxnSpPr>
        <p:spPr bwMode="auto">
          <a:xfrm flipV="1">
            <a:off x="1257300" y="2209800"/>
            <a:ext cx="13317" cy="624792"/>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Oval 10"/>
          <p:cNvSpPr/>
          <p:nvPr/>
        </p:nvSpPr>
        <p:spPr bwMode="auto">
          <a:xfrm>
            <a:off x="0" y="2462784"/>
            <a:ext cx="5144663" cy="3755136"/>
          </a:xfrm>
          <a:prstGeom prst="ellipse">
            <a:avLst/>
          </a:prstGeom>
          <a:noFill/>
          <a:ln w="28575"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10381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Timeline of </a:t>
            </a:r>
            <a:r>
              <a:rPr lang="en-US" dirty="0" err="1"/>
              <a:t>MAESTRI</a:t>
            </a:r>
            <a:r>
              <a:rPr lang="en-US" dirty="0"/>
              <a:t> project (2)</a:t>
            </a:r>
          </a:p>
        </p:txBody>
      </p:sp>
      <p:sp>
        <p:nvSpPr>
          <p:cNvPr id="3" name="Content Placeholder 2"/>
          <p:cNvSpPr>
            <a:spLocks noGrp="1"/>
          </p:cNvSpPr>
          <p:nvPr>
            <p:ph idx="1"/>
          </p:nvPr>
        </p:nvSpPr>
        <p:spPr>
          <a:xfrm>
            <a:off x="1352550" y="2754532"/>
            <a:ext cx="5854366" cy="3008594"/>
          </a:xfrm>
        </p:spPr>
        <p:txBody>
          <a:bodyPr/>
          <a:lstStyle/>
          <a:p>
            <a:pPr marL="0" indent="0">
              <a:buNone/>
            </a:pPr>
            <a:r>
              <a:rPr lang="en-US" sz="2000" dirty="0">
                <a:solidFill>
                  <a:srgbClr val="0070C0"/>
                </a:solidFill>
              </a:rPr>
              <a:t>New project proposed at </a:t>
            </a:r>
            <a:r>
              <a:rPr lang="en-US" sz="2000" dirty="0" err="1">
                <a:solidFill>
                  <a:srgbClr val="0070C0"/>
                </a:solidFill>
              </a:rPr>
              <a:t>ENVIRONET</a:t>
            </a:r>
            <a:r>
              <a:rPr lang="en-US" sz="2000" dirty="0">
                <a:solidFill>
                  <a:srgbClr val="0070C0"/>
                </a:solidFill>
              </a:rPr>
              <a:t> TM:</a:t>
            </a:r>
          </a:p>
          <a:p>
            <a:r>
              <a:rPr lang="en-US" sz="2000" dirty="0">
                <a:latin typeface="+mn-lt"/>
              </a:rPr>
              <a:t>Focus on economic and social factors</a:t>
            </a:r>
          </a:p>
          <a:p>
            <a:r>
              <a:rPr lang="en-US" sz="2000" dirty="0">
                <a:latin typeface="+mn-lt"/>
              </a:rPr>
              <a:t>Practical approach to decision-making</a:t>
            </a:r>
          </a:p>
          <a:p>
            <a:r>
              <a:rPr lang="en-US" sz="2000" dirty="0">
                <a:latin typeface="+mn-lt"/>
              </a:rPr>
              <a:t>Effective stakeholder involvement.</a:t>
            </a:r>
          </a:p>
          <a:p>
            <a:r>
              <a:rPr lang="en-US" sz="2000" dirty="0">
                <a:latin typeface="+mn-lt"/>
              </a:rPr>
              <a:t>Synergies with complementary initiatives</a:t>
            </a:r>
          </a:p>
          <a:p>
            <a:pPr marL="0" indent="0">
              <a:buNone/>
            </a:pPr>
            <a:endParaRPr lang="en-US" sz="1050" dirty="0">
              <a:solidFill>
                <a:srgbClr val="0070C0"/>
              </a:solidFill>
            </a:endParaRPr>
          </a:p>
          <a:p>
            <a:pPr marL="0" indent="0">
              <a:buNone/>
            </a:pPr>
            <a:r>
              <a:rPr lang="en-US" sz="2000" dirty="0">
                <a:solidFill>
                  <a:srgbClr val="0070C0"/>
                </a:solidFill>
              </a:rPr>
              <a:t>Initial scoping of decision frameworks and tools</a:t>
            </a:r>
          </a:p>
        </p:txBody>
      </p:sp>
      <p:graphicFrame>
        <p:nvGraphicFramePr>
          <p:cNvPr id="5" name="Diagram 4"/>
          <p:cNvGraphicFramePr/>
          <p:nvPr/>
        </p:nvGraphicFramePr>
        <p:xfrm>
          <a:off x="537192" y="718233"/>
          <a:ext cx="6096000" cy="2116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Connector 6"/>
          <p:cNvCxnSpPr/>
          <p:nvPr/>
        </p:nvCxnSpPr>
        <p:spPr bwMode="auto">
          <a:xfrm flipV="1">
            <a:off x="2743200" y="2129740"/>
            <a:ext cx="3792" cy="624792"/>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Oval 7"/>
          <p:cNvSpPr/>
          <p:nvPr/>
        </p:nvSpPr>
        <p:spPr bwMode="auto">
          <a:xfrm>
            <a:off x="537191" y="2239468"/>
            <a:ext cx="7211145" cy="3523658"/>
          </a:xfrm>
          <a:prstGeom prst="ellipse">
            <a:avLst/>
          </a:prstGeom>
          <a:noFill/>
          <a:ln w="28575" cap="flat" cmpd="sng" algn="ctr">
            <a:solidFill>
              <a:srgbClr val="FF616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749625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Timeline of </a:t>
            </a:r>
            <a:r>
              <a:rPr lang="en-US" dirty="0" err="1"/>
              <a:t>MAESTRI</a:t>
            </a:r>
            <a:r>
              <a:rPr lang="en-US" dirty="0"/>
              <a:t> project (3)</a:t>
            </a:r>
          </a:p>
        </p:txBody>
      </p:sp>
      <p:sp>
        <p:nvSpPr>
          <p:cNvPr id="3" name="Content Placeholder 2"/>
          <p:cNvSpPr>
            <a:spLocks noGrp="1"/>
          </p:cNvSpPr>
          <p:nvPr>
            <p:ph idx="1"/>
          </p:nvPr>
        </p:nvSpPr>
        <p:spPr>
          <a:xfrm>
            <a:off x="3507700" y="2656136"/>
            <a:ext cx="4734092" cy="3719420"/>
          </a:xfrm>
        </p:spPr>
        <p:txBody>
          <a:bodyPr/>
          <a:lstStyle/>
          <a:p>
            <a:pPr marL="0" indent="0">
              <a:buNone/>
            </a:pPr>
            <a:r>
              <a:rPr lang="en-US" sz="2000" dirty="0">
                <a:solidFill>
                  <a:srgbClr val="0070C0"/>
                </a:solidFill>
              </a:rPr>
              <a:t>Consultancy meeting (27/05/2019):</a:t>
            </a:r>
          </a:p>
          <a:p>
            <a:r>
              <a:rPr lang="en-US" sz="2000" dirty="0">
                <a:latin typeface="+mn-lt"/>
              </a:rPr>
              <a:t>2-year plan</a:t>
            </a:r>
          </a:p>
          <a:p>
            <a:r>
              <a:rPr lang="en-US" sz="2000" dirty="0">
                <a:latin typeface="+mn-lt"/>
              </a:rPr>
              <a:t>Exchanges with IAEA and </a:t>
            </a:r>
            <a:r>
              <a:rPr lang="en-US" sz="2000" dirty="0" err="1">
                <a:latin typeface="+mn-lt"/>
              </a:rPr>
              <a:t>E.C</a:t>
            </a:r>
            <a:r>
              <a:rPr lang="en-US" sz="2000" dirty="0">
                <a:latin typeface="+mn-lt"/>
              </a:rPr>
              <a:t>. projects</a:t>
            </a:r>
            <a:endParaRPr lang="en-US" sz="2000" dirty="0">
              <a:solidFill>
                <a:srgbClr val="0070C0"/>
              </a:solidFill>
              <a:latin typeface="+mn-lt"/>
            </a:endParaRPr>
          </a:p>
          <a:p>
            <a:pPr marL="0" indent="0">
              <a:spcBef>
                <a:spcPts val="1200"/>
              </a:spcBef>
              <a:buNone/>
            </a:pPr>
            <a:endParaRPr lang="en-US" sz="2000" dirty="0">
              <a:solidFill>
                <a:srgbClr val="0070C0"/>
              </a:solidFill>
            </a:endParaRPr>
          </a:p>
          <a:p>
            <a:pPr marL="0" indent="0">
              <a:spcBef>
                <a:spcPts val="1200"/>
              </a:spcBef>
              <a:buNone/>
            </a:pPr>
            <a:r>
              <a:rPr lang="en-US" sz="2000" dirty="0">
                <a:solidFill>
                  <a:srgbClr val="0070C0"/>
                </a:solidFill>
              </a:rPr>
              <a:t>Dedicated subtask included in new </a:t>
            </a:r>
            <a:r>
              <a:rPr lang="en-US" sz="2000" dirty="0" err="1">
                <a:solidFill>
                  <a:srgbClr val="0070C0"/>
                </a:solidFill>
              </a:rPr>
              <a:t>E.C</a:t>
            </a:r>
            <a:r>
              <a:rPr lang="en-US" sz="2000" dirty="0">
                <a:solidFill>
                  <a:srgbClr val="0070C0"/>
                </a:solidFill>
              </a:rPr>
              <a:t> project proposal</a:t>
            </a:r>
            <a:endParaRPr lang="en-US" sz="2000" dirty="0">
              <a:latin typeface="+mn-lt"/>
            </a:endParaRPr>
          </a:p>
        </p:txBody>
      </p:sp>
      <p:graphicFrame>
        <p:nvGraphicFramePr>
          <p:cNvPr id="5" name="Diagram 4"/>
          <p:cNvGraphicFramePr/>
          <p:nvPr/>
        </p:nvGraphicFramePr>
        <p:xfrm>
          <a:off x="537192" y="718233"/>
          <a:ext cx="6096000" cy="2116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Connector 6"/>
          <p:cNvCxnSpPr/>
          <p:nvPr/>
        </p:nvCxnSpPr>
        <p:spPr bwMode="auto">
          <a:xfrm flipH="1" flipV="1">
            <a:off x="4368528" y="2129740"/>
            <a:ext cx="8400" cy="394004"/>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Oval 7"/>
          <p:cNvSpPr/>
          <p:nvPr/>
        </p:nvSpPr>
        <p:spPr bwMode="auto">
          <a:xfrm>
            <a:off x="2248404" y="2326742"/>
            <a:ext cx="6210282" cy="3135595"/>
          </a:xfrm>
          <a:prstGeom prst="ellipse">
            <a:avLst/>
          </a:prstGeom>
          <a:noFill/>
          <a:ln w="28575" cap="flat" cmpd="sng" algn="ctr">
            <a:solidFill>
              <a:srgbClr val="007DC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606988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Timeline of </a:t>
            </a:r>
            <a:r>
              <a:rPr lang="en-US" dirty="0" err="1"/>
              <a:t>MAESTRI</a:t>
            </a:r>
            <a:r>
              <a:rPr lang="en-US" dirty="0"/>
              <a:t> project (4)</a:t>
            </a:r>
          </a:p>
        </p:txBody>
      </p:sp>
      <p:sp>
        <p:nvSpPr>
          <p:cNvPr id="3" name="Content Placeholder 2"/>
          <p:cNvSpPr>
            <a:spLocks noGrp="1"/>
          </p:cNvSpPr>
          <p:nvPr>
            <p:ph idx="1"/>
          </p:nvPr>
        </p:nvSpPr>
        <p:spPr>
          <a:xfrm>
            <a:off x="4511403" y="2753672"/>
            <a:ext cx="4243578" cy="3719420"/>
          </a:xfrm>
        </p:spPr>
        <p:txBody>
          <a:bodyPr/>
          <a:lstStyle/>
          <a:p>
            <a:pPr marL="0" indent="0">
              <a:buNone/>
            </a:pPr>
            <a:r>
              <a:rPr lang="en-US" sz="2000" dirty="0">
                <a:solidFill>
                  <a:srgbClr val="0070C0"/>
                </a:solidFill>
              </a:rPr>
              <a:t>Extended project meeting – open to all interested participants</a:t>
            </a:r>
            <a:endParaRPr lang="en-US" sz="2000" dirty="0">
              <a:solidFill>
                <a:srgbClr val="0070C0"/>
              </a:solidFill>
              <a:latin typeface="Calibri" panose="020F0502020204030204" pitchFamily="34" charset="0"/>
            </a:endParaRPr>
          </a:p>
          <a:p>
            <a:r>
              <a:rPr lang="en-US" sz="2000" dirty="0">
                <a:latin typeface="Calibri" panose="020F0502020204030204" pitchFamily="34" charset="0"/>
              </a:rPr>
              <a:t>Discuss the social multi-criteria evaluation framework</a:t>
            </a:r>
          </a:p>
          <a:p>
            <a:r>
              <a:rPr lang="en-US" sz="2000" dirty="0">
                <a:latin typeface="Calibri" panose="020F0502020204030204" pitchFamily="34" charset="0"/>
              </a:rPr>
              <a:t>Criteria for sustainable remediation (also social and economic)</a:t>
            </a:r>
          </a:p>
          <a:p>
            <a:r>
              <a:rPr lang="en-US" sz="2000" dirty="0">
                <a:latin typeface="Calibri" panose="020F0502020204030204" pitchFamily="34" charset="0"/>
              </a:rPr>
              <a:t>Discuss practical case studies</a:t>
            </a:r>
          </a:p>
          <a:p>
            <a:r>
              <a:rPr lang="en-US" sz="2000" dirty="0">
                <a:latin typeface="Calibri" panose="020F0502020204030204" pitchFamily="34" charset="0"/>
              </a:rPr>
              <a:t>Present and test the application of </a:t>
            </a:r>
            <a:r>
              <a:rPr lang="en-US" sz="2000" dirty="0" err="1">
                <a:latin typeface="Calibri" panose="020F0502020204030204" pitchFamily="34" charset="0"/>
              </a:rPr>
              <a:t>MCDA</a:t>
            </a:r>
            <a:r>
              <a:rPr lang="en-US" sz="2000" dirty="0">
                <a:latin typeface="Calibri" panose="020F0502020204030204" pitchFamily="34" charset="0"/>
              </a:rPr>
              <a:t> tools</a:t>
            </a:r>
            <a:endParaRPr lang="en-US" sz="2000" dirty="0"/>
          </a:p>
        </p:txBody>
      </p:sp>
      <p:graphicFrame>
        <p:nvGraphicFramePr>
          <p:cNvPr id="5" name="Diagram 4"/>
          <p:cNvGraphicFramePr/>
          <p:nvPr/>
        </p:nvGraphicFramePr>
        <p:xfrm>
          <a:off x="537192" y="718233"/>
          <a:ext cx="6096000" cy="2116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Connector 6"/>
          <p:cNvCxnSpPr/>
          <p:nvPr/>
        </p:nvCxnSpPr>
        <p:spPr bwMode="auto">
          <a:xfrm flipH="1" flipV="1">
            <a:off x="5807184" y="2128880"/>
            <a:ext cx="8400" cy="624792"/>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Oval 5"/>
          <p:cNvSpPr/>
          <p:nvPr/>
        </p:nvSpPr>
        <p:spPr bwMode="auto">
          <a:xfrm>
            <a:off x="3535141" y="2381471"/>
            <a:ext cx="5632704" cy="3646350"/>
          </a:xfrm>
          <a:prstGeom prst="ellipse">
            <a:avLst/>
          </a:prstGeom>
          <a:noFill/>
          <a:ln w="28575" cap="flat" cmpd="sng" algn="ctr">
            <a:solidFill>
              <a:srgbClr val="92D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071624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337C0F8-5C94-41C0-97C4-53F283198136}"/>
              </a:ext>
            </a:extLst>
          </p:cNvPr>
          <p:cNvPicPr>
            <a:picLocks noChangeAspect="1"/>
          </p:cNvPicPr>
          <p:nvPr/>
        </p:nvPicPr>
        <p:blipFill rotWithShape="1">
          <a:blip r:embed="rId3"/>
          <a:srcRect t="23228" r="1" b="1"/>
          <a:stretch/>
        </p:blipFill>
        <p:spPr>
          <a:xfrm>
            <a:off x="3370077" y="243"/>
            <a:ext cx="5773923" cy="3346705"/>
          </a:xfrm>
          <a:custGeom>
            <a:avLst/>
            <a:gdLst>
              <a:gd name="connsiteX0" fmla="*/ 1549963 w 7698564"/>
              <a:gd name="connsiteY0" fmla="*/ 0 h 3346705"/>
              <a:gd name="connsiteX1" fmla="*/ 1555540 w 7698564"/>
              <a:gd name="connsiteY1" fmla="*/ 0 h 3346705"/>
              <a:gd name="connsiteX2" fmla="*/ 2621768 w 7698564"/>
              <a:gd name="connsiteY2" fmla="*/ 0 h 3346705"/>
              <a:gd name="connsiteX3" fmla="*/ 6451640 w 7698564"/>
              <a:gd name="connsiteY3" fmla="*/ 0 h 3346705"/>
              <a:gd name="connsiteX4" fmla="*/ 6451640 w 7698564"/>
              <a:gd name="connsiteY4" fmla="*/ 479 h 3346705"/>
              <a:gd name="connsiteX5" fmla="*/ 7698564 w 7698564"/>
              <a:gd name="connsiteY5" fmla="*/ 479 h 3346705"/>
              <a:gd name="connsiteX6" fmla="*/ 7698564 w 7698564"/>
              <a:gd name="connsiteY6" fmla="*/ 3346705 h 3346705"/>
              <a:gd name="connsiteX7" fmla="*/ 0 w 7698564"/>
              <a:gd name="connsiteY7"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8" name="Picture 7">
            <a:extLst>
              <a:ext uri="{FF2B5EF4-FFF2-40B4-BE49-F238E27FC236}">
                <a16:creationId xmlns:a16="http://schemas.microsoft.com/office/drawing/2014/main" id="{2A74EE64-E80F-456E-8CEE-80169917518A}"/>
              </a:ext>
            </a:extLst>
          </p:cNvPr>
          <p:cNvPicPr>
            <a:picLocks noChangeAspect="1"/>
          </p:cNvPicPr>
          <p:nvPr/>
        </p:nvPicPr>
        <p:blipFill rotWithShape="1">
          <a:blip r:embed="rId4"/>
          <a:srcRect l="23717" r="22114"/>
          <a:stretch/>
        </p:blipFill>
        <p:spPr>
          <a:xfrm>
            <a:off x="20" y="10"/>
            <a:ext cx="4394827" cy="3346695"/>
          </a:xfrm>
          <a:custGeom>
            <a:avLst/>
            <a:gdLst>
              <a:gd name="connsiteX0" fmla="*/ 0 w 5859797"/>
              <a:gd name="connsiteY0" fmla="*/ 0 h 3346705"/>
              <a:gd name="connsiteX1" fmla="*/ 5859797 w 5859797"/>
              <a:gd name="connsiteY1" fmla="*/ 0 h 3346705"/>
              <a:gd name="connsiteX2" fmla="*/ 4309834 w 5859797"/>
              <a:gd name="connsiteY2" fmla="*/ 3346705 h 3346705"/>
              <a:gd name="connsiteX3" fmla="*/ 4304257 w 5859797"/>
              <a:gd name="connsiteY3" fmla="*/ 3346705 h 3346705"/>
              <a:gd name="connsiteX4" fmla="*/ 3238029 w 5859797"/>
              <a:gd name="connsiteY4" fmla="*/ 3346705 h 3346705"/>
              <a:gd name="connsiteX5" fmla="*/ 0 w 5859797"/>
              <a:gd name="connsiteY5"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9" name="Picture 8">
            <a:extLst>
              <a:ext uri="{FF2B5EF4-FFF2-40B4-BE49-F238E27FC236}">
                <a16:creationId xmlns:a16="http://schemas.microsoft.com/office/drawing/2014/main" id="{422DA9D1-965B-4C9E-B999-34EBB9EF41B1}"/>
              </a:ext>
            </a:extLst>
          </p:cNvPr>
          <p:cNvPicPr>
            <a:picLocks noChangeAspect="1"/>
          </p:cNvPicPr>
          <p:nvPr/>
        </p:nvPicPr>
        <p:blipFill rotWithShape="1">
          <a:blip r:embed="rId5"/>
          <a:srcRect r="15884" b="-2"/>
          <a:stretch/>
        </p:blipFill>
        <p:spPr>
          <a:xfrm>
            <a:off x="4762566" y="3511295"/>
            <a:ext cx="4381434" cy="3346705"/>
          </a:xfrm>
          <a:custGeom>
            <a:avLst/>
            <a:gdLst>
              <a:gd name="connsiteX0" fmla="*/ 1549963 w 5841911"/>
              <a:gd name="connsiteY0" fmla="*/ 0 h 3346705"/>
              <a:gd name="connsiteX1" fmla="*/ 1555540 w 5841911"/>
              <a:gd name="connsiteY1" fmla="*/ 0 h 3346705"/>
              <a:gd name="connsiteX2" fmla="*/ 2621768 w 5841911"/>
              <a:gd name="connsiteY2" fmla="*/ 0 h 3346705"/>
              <a:gd name="connsiteX3" fmla="*/ 5841911 w 5841911"/>
              <a:gd name="connsiteY3" fmla="*/ 0 h 3346705"/>
              <a:gd name="connsiteX4" fmla="*/ 5841911 w 5841911"/>
              <a:gd name="connsiteY4" fmla="*/ 3346705 h 3346705"/>
              <a:gd name="connsiteX5" fmla="*/ 0 w 5841911"/>
              <a:gd name="connsiteY5"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sp>
        <p:nvSpPr>
          <p:cNvPr id="2" name="TextBox 1">
            <a:extLst>
              <a:ext uri="{FF2B5EF4-FFF2-40B4-BE49-F238E27FC236}">
                <a16:creationId xmlns:a16="http://schemas.microsoft.com/office/drawing/2014/main" id="{92EFAEA4-D12F-449C-95A9-41BD424D313D}"/>
              </a:ext>
            </a:extLst>
          </p:cNvPr>
          <p:cNvSpPr txBox="1"/>
          <p:nvPr/>
        </p:nvSpPr>
        <p:spPr>
          <a:xfrm>
            <a:off x="0" y="3411797"/>
            <a:ext cx="5076056" cy="3365024"/>
          </a:xfrm>
          <a:prstGeom prst="rect">
            <a:avLst/>
          </a:prstGeom>
          <a:noFill/>
        </p:spPr>
        <p:txBody>
          <a:bodyPr wrap="square" rtlCol="0">
            <a:spAutoFit/>
          </a:bodyPr>
          <a:lstStyle/>
          <a:p>
            <a:pPr algn="just">
              <a:lnSpc>
                <a:spcPct val="150000"/>
              </a:lnSpc>
            </a:pPr>
            <a:r>
              <a:rPr lang="en-GB" dirty="0"/>
              <a:t>The Agency shall seek to accelerate and enlarge the </a:t>
            </a:r>
            <a:r>
              <a:rPr lang="en-GB" b="1" dirty="0">
                <a:solidFill>
                  <a:schemeClr val="accent2"/>
                </a:solidFill>
              </a:rPr>
              <a:t>contribution of atomic energy to peace, health and prosperity </a:t>
            </a:r>
            <a:r>
              <a:rPr lang="en-GB" dirty="0"/>
              <a:t>throughout the world. It shall ensure, so far as it is able, that assistance provided by it or at its request or under its supervision or control </a:t>
            </a:r>
            <a:r>
              <a:rPr lang="en-GB" b="1" dirty="0">
                <a:solidFill>
                  <a:schemeClr val="accent2"/>
                </a:solidFill>
              </a:rPr>
              <a:t>is not used in such a way as to further any military purpose</a:t>
            </a:r>
          </a:p>
        </p:txBody>
      </p:sp>
    </p:spTree>
    <p:extLst>
      <p:ext uri="{BB962C8B-B14F-4D97-AF65-F5344CB8AC3E}">
        <p14:creationId xmlns:p14="http://schemas.microsoft.com/office/powerpoint/2010/main" val="974200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295" y="439845"/>
            <a:ext cx="7367768" cy="5349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763344" y="5527384"/>
            <a:ext cx="1000816" cy="523220"/>
          </a:xfrm>
          <a:prstGeom prst="rect">
            <a:avLst/>
          </a:prstGeom>
          <a:noFill/>
        </p:spPr>
        <p:txBody>
          <a:bodyPr wrap="square" rtlCol="0">
            <a:spAutoFit/>
          </a:bodyPr>
          <a:lstStyle/>
          <a:p>
            <a:r>
              <a:rPr lang="en-US" dirty="0"/>
              <a:t>Source: G. Munda </a:t>
            </a:r>
          </a:p>
        </p:txBody>
      </p:sp>
    </p:spTree>
    <p:extLst>
      <p:ext uri="{BB962C8B-B14F-4D97-AF65-F5344CB8AC3E}">
        <p14:creationId xmlns:p14="http://schemas.microsoft.com/office/powerpoint/2010/main" val="3261619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MAESTRI</a:t>
            </a:r>
            <a:r>
              <a:rPr lang="en-US" dirty="0"/>
              <a:t> – Terms of Reference</a:t>
            </a:r>
          </a:p>
        </p:txBody>
      </p:sp>
      <p:sp>
        <p:nvSpPr>
          <p:cNvPr id="3" name="Content Placeholder 2"/>
          <p:cNvSpPr>
            <a:spLocks noGrp="1"/>
          </p:cNvSpPr>
          <p:nvPr>
            <p:ph idx="1"/>
          </p:nvPr>
        </p:nvSpPr>
        <p:spPr>
          <a:xfrm>
            <a:off x="295977" y="1256601"/>
            <a:ext cx="8573386" cy="5092126"/>
          </a:xfrm>
        </p:spPr>
        <p:txBody>
          <a:bodyPr>
            <a:normAutofit fontScale="92500" lnSpcReduction="10000"/>
          </a:bodyPr>
          <a:lstStyle/>
          <a:p>
            <a:pPr>
              <a:spcBef>
                <a:spcPts val="1800"/>
              </a:spcBef>
            </a:pPr>
            <a:r>
              <a:rPr lang="en-GB" dirty="0"/>
              <a:t>Action oriented project</a:t>
            </a:r>
          </a:p>
          <a:p>
            <a:pPr>
              <a:spcBef>
                <a:spcPts val="1800"/>
              </a:spcBef>
            </a:pPr>
            <a:r>
              <a:rPr lang="en-GB" dirty="0"/>
              <a:t>Focus on facilities/sites with a clear for a structured approach to achieve a desired future use of the site</a:t>
            </a:r>
          </a:p>
          <a:p>
            <a:pPr>
              <a:spcBef>
                <a:spcPts val="1800"/>
              </a:spcBef>
            </a:pPr>
            <a:r>
              <a:rPr lang="en-US" sz="2000" dirty="0"/>
              <a:t>Expected outcome</a:t>
            </a:r>
          </a:p>
          <a:p>
            <a:pPr lvl="1">
              <a:spcBef>
                <a:spcPts val="600"/>
              </a:spcBef>
            </a:pPr>
            <a:r>
              <a:rPr lang="en-US" sz="1800" dirty="0"/>
              <a:t>Solid basis for improving the process</a:t>
            </a:r>
          </a:p>
          <a:p>
            <a:pPr lvl="1">
              <a:spcBef>
                <a:spcPts val="600"/>
              </a:spcBef>
            </a:pPr>
            <a:r>
              <a:rPr lang="en-US" sz="1800" dirty="0"/>
              <a:t>Link to and incorporate existing activities at the level of IAEA and EU</a:t>
            </a:r>
          </a:p>
          <a:p>
            <a:pPr>
              <a:spcBef>
                <a:spcPts val="1800"/>
              </a:spcBef>
            </a:pPr>
            <a:r>
              <a:rPr lang="en-US" sz="2000" dirty="0"/>
              <a:t>Target audience: regulatory bodies, implementers</a:t>
            </a:r>
          </a:p>
          <a:p>
            <a:pPr>
              <a:spcBef>
                <a:spcPts val="1800"/>
              </a:spcBef>
            </a:pPr>
            <a:r>
              <a:rPr lang="en-US" sz="2000" dirty="0"/>
              <a:t>Multi-disciplinary</a:t>
            </a:r>
          </a:p>
          <a:p>
            <a:pPr lvl="1">
              <a:spcBef>
                <a:spcPts val="600"/>
              </a:spcBef>
            </a:pPr>
            <a:r>
              <a:rPr lang="en-US" sz="1800" dirty="0"/>
              <a:t>In particular, cooperation with social scientists acknowledged as beneficial and needed</a:t>
            </a:r>
          </a:p>
          <a:p>
            <a:pPr>
              <a:spcBef>
                <a:spcPts val="600"/>
              </a:spcBef>
            </a:pPr>
            <a:r>
              <a:rPr lang="en-US" sz="2000" dirty="0"/>
              <a:t>Quantitative and qualitative approaches</a:t>
            </a:r>
          </a:p>
          <a:p>
            <a:pPr marL="0" indent="0">
              <a:buNone/>
            </a:pPr>
            <a:endParaRPr lang="en-US" dirty="0"/>
          </a:p>
        </p:txBody>
      </p:sp>
    </p:spTree>
    <p:extLst>
      <p:ext uri="{BB962C8B-B14F-4D97-AF65-F5344CB8AC3E}">
        <p14:creationId xmlns:p14="http://schemas.microsoft.com/office/powerpoint/2010/main" val="34514565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65183" y="332656"/>
            <a:ext cx="8870533" cy="5728668"/>
          </a:xfrm>
          <a:prstGeom prst="rect">
            <a:avLst/>
          </a:prstGeom>
        </p:spPr>
      </p:pic>
      <p:sp>
        <p:nvSpPr>
          <p:cNvPr id="2" name="TextBox 1">
            <a:extLst>
              <a:ext uri="{FF2B5EF4-FFF2-40B4-BE49-F238E27FC236}">
                <a16:creationId xmlns:a16="http://schemas.microsoft.com/office/drawing/2014/main" id="{5DA7BE43-D229-40E4-95EA-46A27402EC17}"/>
              </a:ext>
            </a:extLst>
          </p:cNvPr>
          <p:cNvSpPr txBox="1"/>
          <p:nvPr/>
        </p:nvSpPr>
        <p:spPr>
          <a:xfrm>
            <a:off x="7668344" y="5229200"/>
            <a:ext cx="1367372" cy="523220"/>
          </a:xfrm>
          <a:prstGeom prst="rect">
            <a:avLst/>
          </a:prstGeom>
          <a:noFill/>
        </p:spPr>
        <p:txBody>
          <a:bodyPr wrap="square" rtlCol="0">
            <a:spAutoFit/>
          </a:bodyPr>
          <a:lstStyle/>
          <a:p>
            <a:pPr algn="ctr"/>
            <a:r>
              <a:rPr lang="en-GB" sz="1400" b="1" dirty="0">
                <a:solidFill>
                  <a:srgbClr val="FF0000"/>
                </a:solidFill>
              </a:rPr>
              <a:t>EC</a:t>
            </a:r>
          </a:p>
          <a:p>
            <a:r>
              <a:rPr lang="en-GB" sz="1400" b="1" dirty="0">
                <a:solidFill>
                  <a:srgbClr val="FF0000"/>
                </a:solidFill>
              </a:rPr>
              <a:t>CONFIDENCE</a:t>
            </a:r>
          </a:p>
        </p:txBody>
      </p:sp>
      <p:sp>
        <p:nvSpPr>
          <p:cNvPr id="3" name="Rectangle 2">
            <a:extLst>
              <a:ext uri="{FF2B5EF4-FFF2-40B4-BE49-F238E27FC236}">
                <a16:creationId xmlns:a16="http://schemas.microsoft.com/office/drawing/2014/main" id="{8BE62939-1519-480D-ABCC-B834CD6874BD}"/>
              </a:ext>
            </a:extLst>
          </p:cNvPr>
          <p:cNvSpPr/>
          <p:nvPr/>
        </p:nvSpPr>
        <p:spPr>
          <a:xfrm>
            <a:off x="7668344" y="5229200"/>
            <a:ext cx="1296144" cy="6463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rrow: Right 3">
            <a:extLst>
              <a:ext uri="{FF2B5EF4-FFF2-40B4-BE49-F238E27FC236}">
                <a16:creationId xmlns:a16="http://schemas.microsoft.com/office/drawing/2014/main" id="{9F1B1F35-47DF-4F2B-8560-E8D30E2D61BF}"/>
              </a:ext>
            </a:extLst>
          </p:cNvPr>
          <p:cNvSpPr/>
          <p:nvPr/>
        </p:nvSpPr>
        <p:spPr>
          <a:xfrm rot="10800000">
            <a:off x="7266520" y="5453404"/>
            <a:ext cx="288032" cy="522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656514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6"/>
          <p:cNvSpPr>
            <a:spLocks noGrp="1" noChangeArrowheads="1"/>
          </p:cNvSpPr>
          <p:nvPr>
            <p:ph idx="1"/>
          </p:nvPr>
        </p:nvSpPr>
        <p:spPr>
          <a:xfrm>
            <a:off x="338005" y="1220506"/>
            <a:ext cx="8573386" cy="5092126"/>
          </a:xfrm>
          <a:prstGeom prst="rect">
            <a:avLst/>
          </a:prstGeom>
        </p:spPr>
        <p:txBody>
          <a:bodyPr/>
          <a:lstStyle/>
          <a:p>
            <a:r>
              <a:rPr lang="en-US" sz="2400" dirty="0" err="1"/>
              <a:t>MAESTRI</a:t>
            </a:r>
            <a:r>
              <a:rPr lang="en-US" sz="2400" dirty="0"/>
              <a:t> addresses a recognized need</a:t>
            </a:r>
          </a:p>
          <a:p>
            <a:r>
              <a:rPr lang="en-US" sz="2400" dirty="0"/>
              <a:t>Multi-disciplinary approach</a:t>
            </a:r>
          </a:p>
          <a:p>
            <a:r>
              <a:rPr lang="en-US" sz="2400" dirty="0"/>
              <a:t>Synergies with existing initiatives</a:t>
            </a:r>
          </a:p>
          <a:p>
            <a:r>
              <a:rPr lang="en-US" sz="2400" dirty="0"/>
              <a:t>Results obtained by CONFIDENCE and other related projects will be important inputs</a:t>
            </a:r>
          </a:p>
          <a:p>
            <a:r>
              <a:rPr lang="en-US" sz="2400" dirty="0"/>
              <a:t>Need to have a broad and inclusive perspective </a:t>
            </a:r>
          </a:p>
          <a:p>
            <a:r>
              <a:rPr lang="en-US" sz="2400" dirty="0">
                <a:solidFill>
                  <a:srgbClr val="FF0000"/>
                </a:solidFill>
              </a:rPr>
              <a:t>Your are welcome to join!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7030" y="4081744"/>
            <a:ext cx="2815391" cy="1725562"/>
          </a:xfrm>
          <a:prstGeom prst="rect">
            <a:avLst/>
          </a:prstGeom>
        </p:spPr>
      </p:pic>
    </p:spTree>
    <p:extLst>
      <p:ext uri="{BB962C8B-B14F-4D97-AF65-F5344CB8AC3E}">
        <p14:creationId xmlns:p14="http://schemas.microsoft.com/office/powerpoint/2010/main" val="547181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958A4C-1001-46EB-8A95-01C3B62B8D09}"/>
              </a:ext>
            </a:extLst>
          </p:cNvPr>
          <p:cNvSpPr txBox="1"/>
          <p:nvPr/>
        </p:nvSpPr>
        <p:spPr>
          <a:xfrm>
            <a:off x="250812" y="1861887"/>
            <a:ext cx="6426715" cy="646331"/>
          </a:xfrm>
          <a:prstGeom prst="rect">
            <a:avLst/>
          </a:prstGeom>
          <a:noFill/>
        </p:spPr>
        <p:txBody>
          <a:bodyPr wrap="square" rtlCol="0">
            <a:spAutoFit/>
          </a:bodyPr>
          <a:lstStyle/>
          <a:p>
            <a:r>
              <a:rPr lang="en-GB" sz="3600" dirty="0">
                <a:solidFill>
                  <a:srgbClr val="FFFF00"/>
                </a:solidFill>
              </a:rPr>
              <a:t>Thank you</a:t>
            </a:r>
          </a:p>
        </p:txBody>
      </p:sp>
      <p:pic>
        <p:nvPicPr>
          <p:cNvPr id="3" name="Picture 2">
            <a:extLst>
              <a:ext uri="{FF2B5EF4-FFF2-40B4-BE49-F238E27FC236}">
                <a16:creationId xmlns:a16="http://schemas.microsoft.com/office/drawing/2014/main" id="{1F70928C-9CE5-4BCE-883A-81A6FBE8A5DB}"/>
              </a:ext>
            </a:extLst>
          </p:cNvPr>
          <p:cNvPicPr>
            <a:picLocks noChangeAspect="1"/>
          </p:cNvPicPr>
          <p:nvPr/>
        </p:nvPicPr>
        <p:blipFill>
          <a:blip r:embed="rId3"/>
          <a:stretch>
            <a:fillRect/>
          </a:stretch>
        </p:blipFill>
        <p:spPr>
          <a:xfrm>
            <a:off x="6156176" y="2636912"/>
            <a:ext cx="2871434" cy="4049884"/>
          </a:xfrm>
          <a:prstGeom prst="rect">
            <a:avLst/>
          </a:prstGeom>
        </p:spPr>
      </p:pic>
      <p:sp>
        <p:nvSpPr>
          <p:cNvPr id="6" name="Title 5">
            <a:extLst>
              <a:ext uri="{FF2B5EF4-FFF2-40B4-BE49-F238E27FC236}">
                <a16:creationId xmlns:a16="http://schemas.microsoft.com/office/drawing/2014/main" id="{4C87A794-96E3-40AC-8EC1-901A7BE4C219}"/>
              </a:ext>
            </a:extLst>
          </p:cNvPr>
          <p:cNvSpPr>
            <a:spLocks noGrp="1"/>
          </p:cNvSpPr>
          <p:nvPr>
            <p:ph type="ctrTitle"/>
          </p:nvPr>
        </p:nvSpPr>
        <p:spPr/>
        <p:txBody>
          <a:bodyPr/>
          <a:lstStyle/>
          <a:p>
            <a:endParaRPr lang="en-GB"/>
          </a:p>
        </p:txBody>
      </p:sp>
    </p:spTree>
    <p:extLst>
      <p:ext uri="{BB962C8B-B14F-4D97-AF65-F5344CB8AC3E}">
        <p14:creationId xmlns:p14="http://schemas.microsoft.com/office/powerpoint/2010/main" val="24728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0C4B8-2D81-4C05-AAED-00F467AD80ED}"/>
              </a:ext>
            </a:extLst>
          </p:cNvPr>
          <p:cNvSpPr>
            <a:spLocks noGrp="1"/>
          </p:cNvSpPr>
          <p:nvPr>
            <p:ph type="title"/>
          </p:nvPr>
        </p:nvSpPr>
        <p:spPr>
          <a:xfrm>
            <a:off x="0" y="116632"/>
            <a:ext cx="3312368" cy="864096"/>
          </a:xfrm>
        </p:spPr>
        <p:txBody>
          <a:bodyPr>
            <a:noAutofit/>
          </a:bodyPr>
          <a:lstStyle/>
          <a:p>
            <a:r>
              <a:rPr lang="en-GB" sz="2800" dirty="0"/>
              <a:t>Organisation Structure</a:t>
            </a:r>
          </a:p>
        </p:txBody>
      </p:sp>
      <p:pic>
        <p:nvPicPr>
          <p:cNvPr id="3" name="Picture 2">
            <a:extLst>
              <a:ext uri="{FF2B5EF4-FFF2-40B4-BE49-F238E27FC236}">
                <a16:creationId xmlns:a16="http://schemas.microsoft.com/office/drawing/2014/main" id="{468F9019-68D9-40A8-807A-95E916ADBF0E}"/>
              </a:ext>
            </a:extLst>
          </p:cNvPr>
          <p:cNvPicPr>
            <a:picLocks noChangeAspect="1"/>
          </p:cNvPicPr>
          <p:nvPr/>
        </p:nvPicPr>
        <p:blipFill>
          <a:blip r:embed="rId2"/>
          <a:stretch>
            <a:fillRect/>
          </a:stretch>
        </p:blipFill>
        <p:spPr>
          <a:xfrm>
            <a:off x="2624874" y="0"/>
            <a:ext cx="6519125" cy="6741368"/>
          </a:xfrm>
          <a:prstGeom prst="rect">
            <a:avLst/>
          </a:prstGeom>
        </p:spPr>
      </p:pic>
    </p:spTree>
    <p:extLst>
      <p:ext uri="{BB962C8B-B14F-4D97-AF65-F5344CB8AC3E}">
        <p14:creationId xmlns:p14="http://schemas.microsoft.com/office/powerpoint/2010/main" val="243954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7C47DC-3FB7-4A97-BE96-1B60093DF87E}"/>
              </a:ext>
            </a:extLst>
          </p:cNvPr>
          <p:cNvPicPr>
            <a:picLocks noChangeAspect="1"/>
          </p:cNvPicPr>
          <p:nvPr/>
        </p:nvPicPr>
        <p:blipFill>
          <a:blip r:embed="rId3"/>
          <a:stretch>
            <a:fillRect/>
          </a:stretch>
        </p:blipFill>
        <p:spPr>
          <a:xfrm>
            <a:off x="6828704" y="230755"/>
            <a:ext cx="1056649" cy="1588946"/>
          </a:xfrm>
          <a:prstGeom prst="rect">
            <a:avLst/>
          </a:prstGeom>
        </p:spPr>
      </p:pic>
      <p:pic>
        <p:nvPicPr>
          <p:cNvPr id="3" name="Picture 2">
            <a:extLst>
              <a:ext uri="{FF2B5EF4-FFF2-40B4-BE49-F238E27FC236}">
                <a16:creationId xmlns:a16="http://schemas.microsoft.com/office/drawing/2014/main" id="{7893DA8F-0029-4DBA-8333-50A1BD081C9E}"/>
              </a:ext>
            </a:extLst>
          </p:cNvPr>
          <p:cNvPicPr>
            <a:picLocks noChangeAspect="1"/>
          </p:cNvPicPr>
          <p:nvPr/>
        </p:nvPicPr>
        <p:blipFill>
          <a:blip r:embed="rId4"/>
          <a:stretch>
            <a:fillRect/>
          </a:stretch>
        </p:blipFill>
        <p:spPr>
          <a:xfrm>
            <a:off x="3993972" y="230755"/>
            <a:ext cx="1029382" cy="1547944"/>
          </a:xfrm>
          <a:prstGeom prst="rect">
            <a:avLst/>
          </a:prstGeom>
        </p:spPr>
      </p:pic>
      <p:pic>
        <p:nvPicPr>
          <p:cNvPr id="5" name="Picture 4">
            <a:extLst>
              <a:ext uri="{FF2B5EF4-FFF2-40B4-BE49-F238E27FC236}">
                <a16:creationId xmlns:a16="http://schemas.microsoft.com/office/drawing/2014/main" id="{7D7A5062-9946-4933-A31B-299EF4869AF0}"/>
              </a:ext>
            </a:extLst>
          </p:cNvPr>
          <p:cNvPicPr>
            <a:picLocks noChangeAspect="1"/>
          </p:cNvPicPr>
          <p:nvPr/>
        </p:nvPicPr>
        <p:blipFill>
          <a:blip r:embed="rId5"/>
          <a:stretch>
            <a:fillRect/>
          </a:stretch>
        </p:blipFill>
        <p:spPr>
          <a:xfrm>
            <a:off x="560099" y="196007"/>
            <a:ext cx="1048734" cy="1547948"/>
          </a:xfrm>
          <a:prstGeom prst="rect">
            <a:avLst/>
          </a:prstGeom>
        </p:spPr>
      </p:pic>
      <p:pic>
        <p:nvPicPr>
          <p:cNvPr id="6" name="Picture 5">
            <a:extLst>
              <a:ext uri="{FF2B5EF4-FFF2-40B4-BE49-F238E27FC236}">
                <a16:creationId xmlns:a16="http://schemas.microsoft.com/office/drawing/2014/main" id="{CD388927-3F24-46B3-B8E7-3C43F2CA4297}"/>
              </a:ext>
            </a:extLst>
          </p:cNvPr>
          <p:cNvPicPr>
            <a:picLocks noChangeAspect="1"/>
          </p:cNvPicPr>
          <p:nvPr/>
        </p:nvPicPr>
        <p:blipFill>
          <a:blip r:embed="rId6"/>
          <a:stretch>
            <a:fillRect/>
          </a:stretch>
        </p:blipFill>
        <p:spPr>
          <a:xfrm>
            <a:off x="995796" y="2639045"/>
            <a:ext cx="1056641" cy="1588934"/>
          </a:xfrm>
          <a:prstGeom prst="rect">
            <a:avLst/>
          </a:prstGeom>
        </p:spPr>
      </p:pic>
      <p:pic>
        <p:nvPicPr>
          <p:cNvPr id="4" name="Picture 3">
            <a:extLst>
              <a:ext uri="{FF2B5EF4-FFF2-40B4-BE49-F238E27FC236}">
                <a16:creationId xmlns:a16="http://schemas.microsoft.com/office/drawing/2014/main" id="{0CC15F21-8493-4231-9CDE-2103023AD44E}"/>
              </a:ext>
            </a:extLst>
          </p:cNvPr>
          <p:cNvPicPr>
            <a:picLocks noChangeAspect="1"/>
          </p:cNvPicPr>
          <p:nvPr/>
        </p:nvPicPr>
        <p:blipFill>
          <a:blip r:embed="rId7"/>
          <a:stretch>
            <a:fillRect/>
          </a:stretch>
        </p:blipFill>
        <p:spPr>
          <a:xfrm>
            <a:off x="996694" y="4930536"/>
            <a:ext cx="1052471" cy="1582664"/>
          </a:xfrm>
          <a:prstGeom prst="rect">
            <a:avLst/>
          </a:prstGeom>
        </p:spPr>
      </p:pic>
      <p:sp>
        <p:nvSpPr>
          <p:cNvPr id="62" name="Rectangle 61">
            <a:extLst>
              <a:ext uri="{FF2B5EF4-FFF2-40B4-BE49-F238E27FC236}">
                <a16:creationId xmlns:a16="http://schemas.microsoft.com/office/drawing/2014/main" id="{A5A17FC0-D416-4C8B-A9E6-5924D352B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621" y="2300641"/>
            <a:ext cx="6093379"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BBB43D-7623-4DDE-A658-670FB4EA7CD7}"/>
              </a:ext>
            </a:extLst>
          </p:cNvPr>
          <p:cNvSpPr>
            <a:spLocks noGrp="1"/>
          </p:cNvSpPr>
          <p:nvPr>
            <p:ph type="title"/>
          </p:nvPr>
        </p:nvSpPr>
        <p:spPr>
          <a:xfrm>
            <a:off x="3492942" y="2916520"/>
            <a:ext cx="4848965" cy="2309364"/>
          </a:xfrm>
        </p:spPr>
        <p:txBody>
          <a:bodyPr vert="horz" lIns="91440" tIns="45720" rIns="91440" bIns="45720" rtlCol="0" anchor="b">
            <a:normAutofit/>
          </a:bodyPr>
          <a:lstStyle/>
          <a:p>
            <a:pPr>
              <a:lnSpc>
                <a:spcPct val="90000"/>
              </a:lnSpc>
            </a:pPr>
            <a:r>
              <a:rPr lang="en-US" sz="4200" kern="1200">
                <a:solidFill>
                  <a:srgbClr val="FFFFFF"/>
                </a:solidFill>
                <a:latin typeface="+mj-lt"/>
                <a:ea typeface="+mj-ea"/>
                <a:cs typeface="+mj-cs"/>
              </a:rPr>
              <a:t>Some Important Documents</a:t>
            </a:r>
          </a:p>
        </p:txBody>
      </p:sp>
      <p:cxnSp>
        <p:nvCxnSpPr>
          <p:cNvPr id="64" name="Straight Connector 63">
            <a:extLst>
              <a:ext uri="{FF2B5EF4-FFF2-40B4-BE49-F238E27FC236}">
                <a16:creationId xmlns:a16="http://schemas.microsoft.com/office/drawing/2014/main" id="{982DC870-E8E5-4050-B10C-CC24FC67E5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9141714"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F76A74F-C283-4DED-BD4D-086753B7CB0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3048240"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B2791FB-B2F7-4BBE-B8D8-74C37FF9E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048239" y="-680"/>
            <a:ext cx="0" cy="6858003"/>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891B5DE-6811-4844-BB18-472A3F360E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15556" y="-680"/>
            <a:ext cx="0" cy="224028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77A9CA3A-7216-41E0-B3CD-058077FD39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560198" y="5336249"/>
            <a:ext cx="4114800"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2283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D8CE-96DC-4590-80EF-F47293B8ACB2}"/>
              </a:ext>
            </a:extLst>
          </p:cNvPr>
          <p:cNvSpPr>
            <a:spLocks noGrp="1"/>
          </p:cNvSpPr>
          <p:nvPr>
            <p:ph type="title"/>
          </p:nvPr>
        </p:nvSpPr>
        <p:spPr>
          <a:xfrm>
            <a:off x="251520" y="116632"/>
            <a:ext cx="7416824" cy="864096"/>
          </a:xfrm>
        </p:spPr>
        <p:txBody>
          <a:bodyPr>
            <a:normAutofit fontScale="90000"/>
          </a:bodyPr>
          <a:lstStyle/>
          <a:p>
            <a:r>
              <a:rPr lang="en-GB" dirty="0"/>
              <a:t>Uncertainty – IAEA Safety Glossary</a:t>
            </a:r>
          </a:p>
        </p:txBody>
      </p:sp>
      <p:sp>
        <p:nvSpPr>
          <p:cNvPr id="4" name="Content Placeholder 3">
            <a:extLst>
              <a:ext uri="{FF2B5EF4-FFF2-40B4-BE49-F238E27FC236}">
                <a16:creationId xmlns:a16="http://schemas.microsoft.com/office/drawing/2014/main" id="{AB90D1B9-5FFD-4F17-A282-5B2341D02772}"/>
              </a:ext>
            </a:extLst>
          </p:cNvPr>
          <p:cNvSpPr>
            <a:spLocks noGrp="1"/>
          </p:cNvSpPr>
          <p:nvPr>
            <p:ph idx="1"/>
          </p:nvPr>
        </p:nvSpPr>
        <p:spPr>
          <a:xfrm>
            <a:off x="755576" y="1268760"/>
            <a:ext cx="7056784" cy="5472608"/>
          </a:xfrm>
        </p:spPr>
        <p:txBody>
          <a:bodyPr>
            <a:normAutofit/>
          </a:bodyPr>
          <a:lstStyle/>
          <a:p>
            <a:r>
              <a:rPr lang="en-GB" b="1" dirty="0">
                <a:latin typeface="AngsanaUPC" panose="02020603050405020304" pitchFamily="18" charset="-34"/>
                <a:cs typeface="AngsanaUPC" panose="02020603050405020304" pitchFamily="18" charset="-34"/>
              </a:rPr>
              <a:t>Aleatory uncertainty</a:t>
            </a:r>
            <a:r>
              <a:rPr lang="en-GB" dirty="0">
                <a:latin typeface="AngsanaUPC" panose="02020603050405020304" pitchFamily="18" charset="-34"/>
                <a:cs typeface="AngsanaUPC" panose="02020603050405020304" pitchFamily="18" charset="-34"/>
              </a:rPr>
              <a:t>. Uncertainty inherent in a phenomenon. </a:t>
            </a:r>
          </a:p>
          <a:p>
            <a:pPr lvl="1"/>
            <a:r>
              <a:rPr lang="en-GB" dirty="0">
                <a:latin typeface="AngsanaUPC" panose="02020603050405020304" pitchFamily="18" charset="-34"/>
                <a:cs typeface="AngsanaUPC" panose="02020603050405020304" pitchFamily="18" charset="-34"/>
              </a:rPr>
              <a:t>Aleatory uncertainty (or stochastic uncertainty) is taken into account by representing a phenomenon in terms of a probability distribution model.</a:t>
            </a:r>
          </a:p>
          <a:p>
            <a:pPr lvl="1"/>
            <a:r>
              <a:rPr lang="en-GB" dirty="0">
                <a:latin typeface="AngsanaUPC" panose="02020603050405020304" pitchFamily="18" charset="-34"/>
                <a:cs typeface="AngsanaUPC" panose="02020603050405020304" pitchFamily="18" charset="-34"/>
              </a:rPr>
              <a:t>Aleatory uncertainty is of relevance for events or phenomena that occur in a random manner, such as random failures of items of equipment.</a:t>
            </a:r>
          </a:p>
          <a:p>
            <a:endParaRPr lang="en-GB" dirty="0"/>
          </a:p>
        </p:txBody>
      </p:sp>
    </p:spTree>
    <p:extLst>
      <p:ext uri="{BB962C8B-B14F-4D97-AF65-F5344CB8AC3E}">
        <p14:creationId xmlns:p14="http://schemas.microsoft.com/office/powerpoint/2010/main" val="3848661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71032-8DB1-4FB8-9BD6-5254EDC37BC2}"/>
              </a:ext>
            </a:extLst>
          </p:cNvPr>
          <p:cNvSpPr>
            <a:spLocks noGrp="1"/>
          </p:cNvSpPr>
          <p:nvPr>
            <p:ph type="title"/>
          </p:nvPr>
        </p:nvSpPr>
        <p:spPr>
          <a:xfrm>
            <a:off x="251520" y="116632"/>
            <a:ext cx="7488832" cy="864096"/>
          </a:xfrm>
        </p:spPr>
        <p:txBody>
          <a:bodyPr>
            <a:normAutofit fontScale="90000"/>
          </a:bodyPr>
          <a:lstStyle/>
          <a:p>
            <a:r>
              <a:rPr lang="en-GB" dirty="0"/>
              <a:t>Uncertainty – IAEA Safety Glossary</a:t>
            </a:r>
          </a:p>
        </p:txBody>
      </p:sp>
      <p:sp>
        <p:nvSpPr>
          <p:cNvPr id="3" name="Content Placeholder 2">
            <a:extLst>
              <a:ext uri="{FF2B5EF4-FFF2-40B4-BE49-F238E27FC236}">
                <a16:creationId xmlns:a16="http://schemas.microsoft.com/office/drawing/2014/main" id="{188D33CF-D6A9-498F-B869-C9F109C359B0}"/>
              </a:ext>
            </a:extLst>
          </p:cNvPr>
          <p:cNvSpPr>
            <a:spLocks noGrp="1"/>
          </p:cNvSpPr>
          <p:nvPr>
            <p:ph idx="1"/>
          </p:nvPr>
        </p:nvSpPr>
        <p:spPr/>
        <p:txBody>
          <a:bodyPr>
            <a:normAutofit fontScale="92500"/>
          </a:bodyPr>
          <a:lstStyle/>
          <a:p>
            <a:r>
              <a:rPr lang="en-GB" b="1" dirty="0">
                <a:latin typeface="AngsanaUPC" panose="02020603050405020304" pitchFamily="18" charset="-34"/>
                <a:cs typeface="AngsanaUPC" panose="02020603050405020304" pitchFamily="18" charset="-34"/>
              </a:rPr>
              <a:t>Epistemic uncertainty</a:t>
            </a:r>
            <a:r>
              <a:rPr lang="en-GB" dirty="0">
                <a:latin typeface="AngsanaUPC" panose="02020603050405020304" pitchFamily="18" charset="-34"/>
                <a:cs typeface="AngsanaUPC" panose="02020603050405020304" pitchFamily="18" charset="-34"/>
              </a:rPr>
              <a:t>. Uncertainty attributable to incomplete knowledge about a phenomenon, which affects the ability to model it. </a:t>
            </a:r>
          </a:p>
          <a:p>
            <a:pPr lvl="1"/>
            <a:r>
              <a:rPr lang="en-GB" b="1" dirty="0">
                <a:latin typeface="AngsanaUPC" panose="02020603050405020304" pitchFamily="18" charset="-34"/>
                <a:cs typeface="AngsanaUPC" panose="02020603050405020304" pitchFamily="18" charset="-34"/>
              </a:rPr>
              <a:t>Epistemic uncertainty </a:t>
            </a:r>
            <a:r>
              <a:rPr lang="en-GB" dirty="0">
                <a:latin typeface="AngsanaUPC" panose="02020603050405020304" pitchFamily="18" charset="-34"/>
                <a:cs typeface="AngsanaUPC" panose="02020603050405020304" pitchFamily="18" charset="-34"/>
              </a:rPr>
              <a:t>is reflected in a range of viable models, multiple expert interpretations and statistical confidence. </a:t>
            </a:r>
          </a:p>
          <a:p>
            <a:pPr lvl="1"/>
            <a:r>
              <a:rPr lang="en-GB" b="1" dirty="0">
                <a:latin typeface="AngsanaUPC" panose="02020603050405020304" pitchFamily="18" charset="-34"/>
                <a:cs typeface="AngsanaUPC" panose="02020603050405020304" pitchFamily="18" charset="-34"/>
              </a:rPr>
              <a:t>Epistemic uncertainty </a:t>
            </a:r>
            <a:r>
              <a:rPr lang="en-GB" dirty="0">
                <a:latin typeface="AngsanaUPC" panose="02020603050405020304" pitchFamily="18" charset="-34"/>
                <a:cs typeface="AngsanaUPC" panose="02020603050405020304" pitchFamily="18" charset="-34"/>
              </a:rPr>
              <a:t>is associated with the state of knowledge relating to a given problem under consideration. In any analysis or analytical model of a physical phenomenon, simplifications and assumptions are made. Even for relatively simple problems, a model may omit some aspects that are deemed unimportant to the solution. </a:t>
            </a:r>
          </a:p>
          <a:p>
            <a:pPr lvl="1"/>
            <a:r>
              <a:rPr lang="en-GB" dirty="0">
                <a:latin typeface="AngsanaUPC" panose="02020603050405020304" pitchFamily="18" charset="-34"/>
                <a:cs typeface="AngsanaUPC" panose="02020603050405020304" pitchFamily="18" charset="-34"/>
              </a:rPr>
              <a:t>Additionally, the state of knowledge within the relevant scientific and engineering disciplines may be incomplete. Simplifications and incompleteness of knowledge give rise to uncertainties in the prediction of outcomes for a specified problem.</a:t>
            </a:r>
          </a:p>
          <a:p>
            <a:endParaRPr lang="en-GB" dirty="0"/>
          </a:p>
        </p:txBody>
      </p:sp>
    </p:spTree>
    <p:extLst>
      <p:ext uri="{BB962C8B-B14F-4D97-AF65-F5344CB8AC3E}">
        <p14:creationId xmlns:p14="http://schemas.microsoft.com/office/powerpoint/2010/main" val="1236026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2F3C71-C981-4614-98EA-D6C494F80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2" y="321176"/>
            <a:ext cx="5380685"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7ABF23-1373-4E57-B9D0-7AF05B17AD6F}"/>
              </a:ext>
            </a:extLst>
          </p:cNvPr>
          <p:cNvSpPr>
            <a:spLocks noGrp="1"/>
          </p:cNvSpPr>
          <p:nvPr>
            <p:ph type="title"/>
          </p:nvPr>
        </p:nvSpPr>
        <p:spPr>
          <a:xfrm>
            <a:off x="616137" y="640263"/>
            <a:ext cx="4653738" cy="1344975"/>
          </a:xfrm>
        </p:spPr>
        <p:txBody>
          <a:bodyPr>
            <a:normAutofit fontScale="90000"/>
          </a:bodyPr>
          <a:lstStyle/>
          <a:p>
            <a:pPr>
              <a:lnSpc>
                <a:spcPct val="90000"/>
              </a:lnSpc>
            </a:pPr>
            <a:r>
              <a:rPr lang="en-GB" sz="3000" dirty="0"/>
              <a:t>Accident – IAEA Safety Glossary &amp; New Safety Guide</a:t>
            </a:r>
            <a:br>
              <a:rPr lang="en-GB" sz="3000" dirty="0"/>
            </a:br>
            <a:endParaRPr lang="en-GB" sz="3000" dirty="0"/>
          </a:p>
        </p:txBody>
      </p:sp>
      <p:sp>
        <p:nvSpPr>
          <p:cNvPr id="3" name="Content Placeholder 2">
            <a:extLst>
              <a:ext uri="{FF2B5EF4-FFF2-40B4-BE49-F238E27FC236}">
                <a16:creationId xmlns:a16="http://schemas.microsoft.com/office/drawing/2014/main" id="{83890D82-26E7-4A06-8D8E-726CBEAA6A6E}"/>
              </a:ext>
            </a:extLst>
          </p:cNvPr>
          <p:cNvSpPr>
            <a:spLocks noGrp="1"/>
          </p:cNvSpPr>
          <p:nvPr>
            <p:ph idx="1"/>
          </p:nvPr>
        </p:nvSpPr>
        <p:spPr>
          <a:xfrm>
            <a:off x="616136" y="2121762"/>
            <a:ext cx="4653738" cy="3626917"/>
          </a:xfrm>
        </p:spPr>
        <p:txBody>
          <a:bodyPr>
            <a:normAutofit/>
          </a:bodyPr>
          <a:lstStyle/>
          <a:p>
            <a:r>
              <a:rPr lang="en-GB" dirty="0">
                <a:latin typeface="AngsanaUPC" panose="02020603050405020304" pitchFamily="18" charset="-34"/>
                <a:cs typeface="AngsanaUPC" panose="02020603050405020304" pitchFamily="18" charset="-34"/>
              </a:rPr>
              <a:t>Any unintended event, including operating errors, equipment failures and other mishaps, the consequences or potential consequences of which are not negligible from the point of view of protection and safety</a:t>
            </a:r>
          </a:p>
        </p:txBody>
      </p:sp>
      <p:pic>
        <p:nvPicPr>
          <p:cNvPr id="6" name="Picture 5">
            <a:extLst>
              <a:ext uri="{FF2B5EF4-FFF2-40B4-BE49-F238E27FC236}">
                <a16:creationId xmlns:a16="http://schemas.microsoft.com/office/drawing/2014/main" id="{B2602DEC-0DC1-444B-B4C1-89488B5FEE0A}"/>
              </a:ext>
            </a:extLst>
          </p:cNvPr>
          <p:cNvPicPr>
            <a:picLocks noChangeAspect="1"/>
          </p:cNvPicPr>
          <p:nvPr/>
        </p:nvPicPr>
        <p:blipFill>
          <a:blip r:embed="rId2"/>
          <a:stretch>
            <a:fillRect/>
          </a:stretch>
        </p:blipFill>
        <p:spPr>
          <a:xfrm>
            <a:off x="6124130" y="4149080"/>
            <a:ext cx="1872208" cy="2655614"/>
          </a:xfrm>
          <a:prstGeom prst="rect">
            <a:avLst/>
          </a:prstGeom>
        </p:spPr>
      </p:pic>
      <p:pic>
        <p:nvPicPr>
          <p:cNvPr id="4" name="Picture 3">
            <a:extLst>
              <a:ext uri="{FF2B5EF4-FFF2-40B4-BE49-F238E27FC236}">
                <a16:creationId xmlns:a16="http://schemas.microsoft.com/office/drawing/2014/main" id="{6C4B2A74-54A9-41D4-9FBF-7C71FFF8E443}"/>
              </a:ext>
            </a:extLst>
          </p:cNvPr>
          <p:cNvPicPr>
            <a:picLocks noChangeAspect="1"/>
          </p:cNvPicPr>
          <p:nvPr/>
        </p:nvPicPr>
        <p:blipFill>
          <a:blip r:embed="rId3"/>
          <a:stretch>
            <a:fillRect/>
          </a:stretch>
        </p:blipFill>
        <p:spPr>
          <a:xfrm>
            <a:off x="5996822" y="290741"/>
            <a:ext cx="1948156" cy="2922235"/>
          </a:xfrm>
          <a:prstGeom prst="rect">
            <a:avLst/>
          </a:prstGeom>
        </p:spPr>
      </p:pic>
      <p:sp>
        <p:nvSpPr>
          <p:cNvPr id="7" name="Arrow: Down 6">
            <a:extLst>
              <a:ext uri="{FF2B5EF4-FFF2-40B4-BE49-F238E27FC236}">
                <a16:creationId xmlns:a16="http://schemas.microsoft.com/office/drawing/2014/main" id="{D07259DD-2DFA-48C2-B916-5797272103CF}"/>
              </a:ext>
            </a:extLst>
          </p:cNvPr>
          <p:cNvSpPr/>
          <p:nvPr/>
        </p:nvSpPr>
        <p:spPr>
          <a:xfrm>
            <a:off x="6660232" y="3356992"/>
            <a:ext cx="792088"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42360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E0A87-2913-42E2-A5E8-8DCD21B028CC}"/>
              </a:ext>
            </a:extLst>
          </p:cNvPr>
          <p:cNvSpPr>
            <a:spLocks noGrp="1"/>
          </p:cNvSpPr>
          <p:nvPr>
            <p:ph type="title"/>
          </p:nvPr>
        </p:nvSpPr>
        <p:spPr>
          <a:xfrm>
            <a:off x="251520" y="116632"/>
            <a:ext cx="7920880" cy="864096"/>
          </a:xfrm>
        </p:spPr>
        <p:txBody>
          <a:bodyPr>
            <a:normAutofit/>
          </a:bodyPr>
          <a:lstStyle/>
          <a:p>
            <a:pPr algn="ctr"/>
            <a:r>
              <a:rPr lang="en-GB" dirty="0"/>
              <a:t>DS-468 Language</a:t>
            </a:r>
          </a:p>
        </p:txBody>
      </p:sp>
      <p:sp>
        <p:nvSpPr>
          <p:cNvPr id="3" name="Content Placeholder 2">
            <a:extLst>
              <a:ext uri="{FF2B5EF4-FFF2-40B4-BE49-F238E27FC236}">
                <a16:creationId xmlns:a16="http://schemas.microsoft.com/office/drawing/2014/main" id="{2D6FF536-EED1-4891-BFBE-30EE5FC097B6}"/>
              </a:ext>
            </a:extLst>
          </p:cNvPr>
          <p:cNvSpPr>
            <a:spLocks noGrp="1"/>
          </p:cNvSpPr>
          <p:nvPr>
            <p:ph idx="1"/>
          </p:nvPr>
        </p:nvSpPr>
        <p:spPr/>
        <p:txBody>
          <a:bodyPr>
            <a:normAutofit fontScale="85000" lnSpcReduction="20000"/>
          </a:bodyPr>
          <a:lstStyle/>
          <a:p>
            <a:r>
              <a:rPr lang="en-GB" dirty="0">
                <a:latin typeface="AngsanaUPC" panose="02020603050405020304" pitchFamily="18" charset="-34"/>
                <a:cs typeface="AngsanaUPC" panose="02020603050405020304" pitchFamily="18" charset="-34"/>
              </a:rPr>
              <a:t>Recovery refers to actions undertaken to resume normal social and economic activity. </a:t>
            </a:r>
          </a:p>
          <a:p>
            <a:r>
              <a:rPr lang="en-GB" dirty="0">
                <a:latin typeface="AngsanaUPC" panose="02020603050405020304" pitchFamily="18" charset="-34"/>
                <a:cs typeface="AngsanaUPC" panose="02020603050405020304" pitchFamily="18" charset="-34"/>
              </a:rPr>
              <a:t>Such actions may include those aiming to deal with the residual contamination, accident damaged facilities and/or disrupted infrastructure and they encompass remediation, decommissioning and management of residual materials including waste</a:t>
            </a:r>
          </a:p>
          <a:p>
            <a:r>
              <a:rPr lang="en-GB" dirty="0">
                <a:latin typeface="AngsanaUPC" panose="02020603050405020304" pitchFamily="18" charset="-34"/>
                <a:cs typeface="AngsanaUPC" panose="02020603050405020304" pitchFamily="18" charset="-34"/>
              </a:rPr>
              <a:t>Environmental restoration, is an integral part of recovery along with remediation</a:t>
            </a:r>
          </a:p>
          <a:p>
            <a:r>
              <a:rPr lang="en-GB" dirty="0">
                <a:latin typeface="AngsanaUPC" panose="02020603050405020304" pitchFamily="18" charset="-34"/>
                <a:cs typeface="AngsanaUPC" panose="02020603050405020304" pitchFamily="18" charset="-34"/>
              </a:rPr>
              <a:t>Planning for recovery operations to enable transitioning from emergency exposure situation to existing exposure situation should be undertaken prior to any emergency</a:t>
            </a:r>
          </a:p>
          <a:p>
            <a:r>
              <a:rPr lang="en-GB" dirty="0">
                <a:latin typeface="AngsanaUPC" panose="02020603050405020304" pitchFamily="18" charset="-34"/>
                <a:cs typeface="AngsanaUPC" panose="02020603050405020304" pitchFamily="18" charset="-34"/>
              </a:rPr>
              <a:t>In the event of a nuclear or radiological emergency, remediation could constitute a part of the actions undertaken in the transition phase of the emergency and after the termination of the emergency as part of long term recovery</a:t>
            </a:r>
          </a:p>
          <a:p>
            <a:r>
              <a:rPr lang="en-GB" dirty="0">
                <a:latin typeface="AngsanaUPC" panose="02020603050405020304" pitchFamily="18" charset="-34"/>
                <a:cs typeface="AngsanaUPC" panose="02020603050405020304" pitchFamily="18" charset="-34"/>
              </a:rPr>
              <a:t>In short, the process of recovery (comprised of remediation and restoration) restores a healthy and safe environment for people to live, work and play in.</a:t>
            </a:r>
          </a:p>
          <a:p>
            <a:pPr marL="0" indent="0">
              <a:buNone/>
            </a:pPr>
            <a:endParaRPr lang="en-GB" dirty="0"/>
          </a:p>
        </p:txBody>
      </p:sp>
    </p:spTree>
    <p:extLst>
      <p:ext uri="{BB962C8B-B14F-4D97-AF65-F5344CB8AC3E}">
        <p14:creationId xmlns:p14="http://schemas.microsoft.com/office/powerpoint/2010/main" val="1521976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24CAF-4D2D-4C2A-BAC0-6670EE45B206}"/>
              </a:ext>
            </a:extLst>
          </p:cNvPr>
          <p:cNvSpPr>
            <a:spLocks noGrp="1"/>
          </p:cNvSpPr>
          <p:nvPr>
            <p:ph type="title"/>
          </p:nvPr>
        </p:nvSpPr>
        <p:spPr/>
        <p:txBody>
          <a:bodyPr/>
          <a:lstStyle/>
          <a:p>
            <a:pPr algn="ctr"/>
            <a:r>
              <a:rPr lang="en-GB" dirty="0"/>
              <a:t>DS-468 Language</a:t>
            </a:r>
          </a:p>
        </p:txBody>
      </p:sp>
      <p:sp>
        <p:nvSpPr>
          <p:cNvPr id="3" name="Content Placeholder 2">
            <a:extLst>
              <a:ext uri="{FF2B5EF4-FFF2-40B4-BE49-F238E27FC236}">
                <a16:creationId xmlns:a16="http://schemas.microsoft.com/office/drawing/2014/main" id="{1BCDC576-E3C0-4DF6-B070-5F73B29E8C58}"/>
              </a:ext>
            </a:extLst>
          </p:cNvPr>
          <p:cNvSpPr>
            <a:spLocks noGrp="1"/>
          </p:cNvSpPr>
          <p:nvPr>
            <p:ph idx="1"/>
          </p:nvPr>
        </p:nvSpPr>
        <p:spPr/>
        <p:txBody>
          <a:bodyPr>
            <a:normAutofit lnSpcReduction="10000"/>
          </a:bodyPr>
          <a:lstStyle/>
          <a:p>
            <a:r>
              <a:rPr lang="en-GB" dirty="0">
                <a:latin typeface="AngsanaUPC" panose="02020603050405020304" pitchFamily="18" charset="-34"/>
                <a:cs typeface="AngsanaUPC" panose="02020603050405020304" pitchFamily="18" charset="-34"/>
              </a:rPr>
              <a:t>In some cases, for example, where there is high uncertainty, it might be necessary to also identify an alternative remedial option that can be implemented in the event that the optimum remedial option is subsequently found to be not feasible or cannot be effectively implemented</a:t>
            </a:r>
          </a:p>
          <a:p>
            <a:r>
              <a:rPr lang="en-GB" dirty="0">
                <a:latin typeface="AngsanaUPC" panose="02020603050405020304" pitchFamily="18" charset="-34"/>
                <a:cs typeface="AngsanaUPC" panose="02020603050405020304" pitchFamily="18" charset="-34"/>
              </a:rPr>
              <a:t>Models should be tested and validated, as appropriate, taking account of variability and uncertainty (for example, based on sensitivity analysis) Models should be tested and validated, as appropriate, taking account of variability and uncertainty (for example, based on sensitivity analysis)</a:t>
            </a:r>
          </a:p>
          <a:p>
            <a:r>
              <a:rPr lang="en-GB" dirty="0">
                <a:latin typeface="AngsanaUPC" panose="02020603050405020304" pitchFamily="18" charset="-34"/>
                <a:cs typeface="AngsanaUPC" panose="02020603050405020304" pitchFamily="18" charset="-34"/>
              </a:rPr>
              <a:t>Models should be tested and validated, as appropriate, taking account of variability and uncertainty (for example, based on sensitivity analysis)</a:t>
            </a:r>
          </a:p>
        </p:txBody>
      </p:sp>
    </p:spTree>
    <p:extLst>
      <p:ext uri="{BB962C8B-B14F-4D97-AF65-F5344CB8AC3E}">
        <p14:creationId xmlns:p14="http://schemas.microsoft.com/office/powerpoint/2010/main" val="2553711478"/>
      </p:ext>
    </p:extLst>
  </p:cSld>
  <p:clrMapOvr>
    <a:masterClrMapping/>
  </p:clrMapOvr>
</p:sld>
</file>

<file path=ppt/theme/theme1.xml><?xml version="1.0" encoding="utf-8"?>
<a:theme xmlns:a="http://schemas.openxmlformats.org/drawingml/2006/main" name="Office Theme">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AEA_Presentation_templ_1.potx" id="{3423B7FA-CDA1-4B37-B3C6-E20BFC9C24DD}" vid="{6B3C4797-547C-4882-A629-21B62923F8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12E63CCB0A5374995EB8D3B7CCB5DFA" ma:contentTypeVersion="11" ma:contentTypeDescription="Create a new document." ma:contentTypeScope="" ma:versionID="3af30e7782a1f99e6940181dc39eaa93">
  <xsd:schema xmlns:xsd="http://www.w3.org/2001/XMLSchema" xmlns:xs="http://www.w3.org/2001/XMLSchema" xmlns:p="http://schemas.microsoft.com/office/2006/metadata/properties" xmlns:ns3="14e8aa4e-d146-44ed-88a8-0de22bc1f0dd" xmlns:ns4="8dddb6a8-7abd-4900-894c-d10148ff135d" targetNamespace="http://schemas.microsoft.com/office/2006/metadata/properties" ma:root="true" ma:fieldsID="4c08f904535c268b89b5698c11d218ec" ns3:_="" ns4:_="">
    <xsd:import namespace="14e8aa4e-d146-44ed-88a8-0de22bc1f0dd"/>
    <xsd:import namespace="8dddb6a8-7abd-4900-894c-d10148ff135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e8aa4e-d146-44ed-88a8-0de22bc1f0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ddb6a8-7abd-4900-894c-d10148ff135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E5F20F-D0C5-4CA5-A8BC-09F543576614}">
  <ds:schemaRefs>
    <ds:schemaRef ds:uri="8dddb6a8-7abd-4900-894c-d10148ff135d"/>
    <ds:schemaRef ds:uri="http://purl.org/dc/elements/1.1/"/>
    <ds:schemaRef ds:uri="http://schemas.microsoft.com/office/2006/metadata/properties"/>
    <ds:schemaRef ds:uri="http://purl.org/dc/terms/"/>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14e8aa4e-d146-44ed-88a8-0de22bc1f0dd"/>
    <ds:schemaRef ds:uri="http://www.w3.org/XML/1998/namespace"/>
  </ds:schemaRefs>
</ds:datastoreItem>
</file>

<file path=customXml/itemProps2.xml><?xml version="1.0" encoding="utf-8"?>
<ds:datastoreItem xmlns:ds="http://schemas.openxmlformats.org/officeDocument/2006/customXml" ds:itemID="{02CEBE6C-CB6B-4FD4-B93D-C68D145F26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e8aa4e-d146-44ed-88a8-0de22bc1f0dd"/>
    <ds:schemaRef ds:uri="8dddb6a8-7abd-4900-894c-d10148ff13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7E95FF0-CFD0-427E-AAFA-304F36F5DB2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1422</Words>
  <Application>Microsoft Office PowerPoint</Application>
  <PresentationFormat>On-screen Show (4:3)</PresentationFormat>
  <Paragraphs>145</Paragraphs>
  <Slides>24</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AngsanaUPC</vt:lpstr>
      <vt:lpstr>Arial</vt:lpstr>
      <vt:lpstr>Arial </vt:lpstr>
      <vt:lpstr>Calibri</vt:lpstr>
      <vt:lpstr>Segoe UI</vt:lpstr>
      <vt:lpstr>Segoe UI Light</vt:lpstr>
      <vt:lpstr>Times New Roman</vt:lpstr>
      <vt:lpstr>Verdana</vt:lpstr>
      <vt:lpstr>Office Theme</vt:lpstr>
      <vt:lpstr>     </vt:lpstr>
      <vt:lpstr>PowerPoint Presentation</vt:lpstr>
      <vt:lpstr>Organisation Structure</vt:lpstr>
      <vt:lpstr>Some Important Documents</vt:lpstr>
      <vt:lpstr>Uncertainty – IAEA Safety Glossary</vt:lpstr>
      <vt:lpstr>Uncertainty – IAEA Safety Glossary</vt:lpstr>
      <vt:lpstr>Accident – IAEA Safety Glossary &amp; New Safety Guide </vt:lpstr>
      <vt:lpstr>DS-468 Language</vt:lpstr>
      <vt:lpstr>DS-468 Language</vt:lpstr>
      <vt:lpstr>DS-468 Language</vt:lpstr>
      <vt:lpstr>Policy and Strategy on ER</vt:lpstr>
      <vt:lpstr>Some recommendations</vt:lpstr>
      <vt:lpstr>What does the international community say?</vt:lpstr>
      <vt:lpstr>Additional Considerations</vt:lpstr>
      <vt:lpstr>PowerPoint Presentation</vt:lpstr>
      <vt:lpstr>Timeline of MAESTRI project (1)</vt:lpstr>
      <vt:lpstr>Timeline of MAESTRI project (2)</vt:lpstr>
      <vt:lpstr>Timeline of MAESTRI project (3)</vt:lpstr>
      <vt:lpstr>Timeline of MAESTRI project (4)</vt:lpstr>
      <vt:lpstr>PowerPoint Presentation</vt:lpstr>
      <vt:lpstr>MAESTRI – Terms of Reference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MONKEN-FERNANDES, Horst</dc:creator>
  <cp:lastModifiedBy>MONKEN-FERNANDES, Horst</cp:lastModifiedBy>
  <cp:revision>11</cp:revision>
  <dcterms:created xsi:type="dcterms:W3CDTF">2019-12-04T09:22:41Z</dcterms:created>
  <dcterms:modified xsi:type="dcterms:W3CDTF">2019-12-04T11:22:34Z</dcterms:modified>
</cp:coreProperties>
</file>