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0"/>
  </p:notesMasterIdLst>
  <p:sldIdLst>
    <p:sldId id="256" r:id="rId2"/>
    <p:sldId id="284" r:id="rId3"/>
    <p:sldId id="278" r:id="rId4"/>
    <p:sldId id="285" r:id="rId5"/>
    <p:sldId id="286" r:id="rId6"/>
    <p:sldId id="289" r:id="rId7"/>
    <p:sldId id="287" r:id="rId8"/>
    <p:sldId id="288" r:id="rId9"/>
  </p:sldIdLst>
  <p:sldSz cx="9906000" cy="6858000" type="A4"/>
  <p:notesSz cx="6858000" cy="9144000"/>
  <p:defaultTextStyle>
    <a:lvl1pPr>
      <a:defRPr sz="2400">
        <a:latin typeface="+mj-lt"/>
        <a:ea typeface="+mj-ea"/>
        <a:cs typeface="+mj-cs"/>
        <a:sym typeface="Helvetica"/>
      </a:defRPr>
    </a:lvl1pPr>
    <a:lvl2pPr>
      <a:defRPr sz="2400">
        <a:latin typeface="+mj-lt"/>
        <a:ea typeface="+mj-ea"/>
        <a:cs typeface="+mj-cs"/>
        <a:sym typeface="Helvetica"/>
      </a:defRPr>
    </a:lvl2pPr>
    <a:lvl3pPr>
      <a:defRPr sz="2400">
        <a:latin typeface="+mj-lt"/>
        <a:ea typeface="+mj-ea"/>
        <a:cs typeface="+mj-cs"/>
        <a:sym typeface="Helvetica"/>
      </a:defRPr>
    </a:lvl3pPr>
    <a:lvl4pPr>
      <a:defRPr sz="2400">
        <a:latin typeface="+mj-lt"/>
        <a:ea typeface="+mj-ea"/>
        <a:cs typeface="+mj-cs"/>
        <a:sym typeface="Helvetica"/>
      </a:defRPr>
    </a:lvl4pPr>
    <a:lvl5pPr>
      <a:defRPr sz="2400">
        <a:latin typeface="+mj-lt"/>
        <a:ea typeface="+mj-ea"/>
        <a:cs typeface="+mj-cs"/>
        <a:sym typeface="Helvetica"/>
      </a:defRPr>
    </a:lvl5pPr>
    <a:lvl6pPr>
      <a:defRPr sz="2400">
        <a:latin typeface="+mj-lt"/>
        <a:ea typeface="+mj-ea"/>
        <a:cs typeface="+mj-cs"/>
        <a:sym typeface="Helvetica"/>
      </a:defRPr>
    </a:lvl6pPr>
    <a:lvl7pPr>
      <a:defRPr sz="2400">
        <a:latin typeface="+mj-lt"/>
        <a:ea typeface="+mj-ea"/>
        <a:cs typeface="+mj-cs"/>
        <a:sym typeface="Helvetica"/>
      </a:defRPr>
    </a:lvl7pPr>
    <a:lvl8pPr>
      <a:defRPr sz="2400">
        <a:latin typeface="+mj-lt"/>
        <a:ea typeface="+mj-ea"/>
        <a:cs typeface="+mj-cs"/>
        <a:sym typeface="Helvetica"/>
      </a:defRPr>
    </a:lvl8pPr>
    <a:lvl9pPr>
      <a:defRPr sz="2400">
        <a:latin typeface="+mj-lt"/>
        <a:ea typeface="+mj-ea"/>
        <a:cs typeface="+mj-cs"/>
        <a:sym typeface="Helvetica"/>
      </a:defRPr>
    </a:lvl9pPr>
  </p:defaultTextStyle>
  <p:extLst>
    <p:ext uri="{EFAFB233-063F-42B5-8137-9DF3F51BA10A}">
      <p15:sldGuideLst xmlns:p15="http://schemas.microsoft.com/office/powerpoint/2012/main" xmlns="">
        <p15:guide id="1" orient="horz" pos="2160" userDrawn="1">
          <p15:clr>
            <a:srgbClr val="A4A3A4"/>
          </p15:clr>
        </p15:guide>
        <p15:guide id="2" pos="312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n" i="on">
        <a:fontRef idx="major">
          <a:srgbClr val="000000"/>
        </a:fontRef>
        <a:srgbClr val="000000"/>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CAD4EA"/>
          </a:solidFill>
        </a:fill>
      </a:tcStyle>
    </a:wholeTbl>
    <a:band2H>
      <a:tcTxStyle/>
      <a:tcStyle>
        <a:tcBdr/>
        <a:fill>
          <a:solidFill>
            <a:srgbClr val="E6EBF5"/>
          </a:solidFill>
        </a:fill>
      </a:tcStyle>
    </a:band2H>
    <a:firstCol>
      <a:tcTxStyle b="on" i="on">
        <a:fontRef idx="major">
          <a:srgbClr val="FFFFFF"/>
        </a:fontRef>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0F6FC6"/>
          </a:solidFill>
        </a:fill>
      </a:tcStyle>
    </a:firstCol>
    <a:lastRow>
      <a:tcTxStyle b="on" i="on">
        <a:fontRef idx="major">
          <a:srgbClr val="FFFFFF"/>
        </a:fontRef>
        <a:srgbClr val="FFFFFF"/>
      </a:tcTxStyle>
      <a:tcStyle>
        <a:tcBdr>
          <a:left>
            <a:ln w="12700" cap="flat">
              <a:solidFill>
                <a:srgbClr val="FFFFFF"/>
              </a:solidFill>
              <a:prstDash val="solid"/>
              <a:bevel/>
            </a:ln>
          </a:left>
          <a:right>
            <a:ln w="12700" cap="flat">
              <a:solidFill>
                <a:srgbClr val="FFFFFF"/>
              </a:solidFill>
              <a:prstDash val="solid"/>
              <a:bevel/>
            </a:ln>
          </a:right>
          <a:top>
            <a:ln w="381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0F6FC6"/>
          </a:solidFill>
        </a:fill>
      </a:tcStyle>
    </a:lastRow>
    <a:firstRow>
      <a:tcTxStyle b="on" i="on">
        <a:fontRef idx="major">
          <a:srgbClr val="FFFFFF"/>
        </a:fontRef>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381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0F6FC6"/>
          </a:solidFill>
        </a:fill>
      </a:tcStyle>
    </a:firstRow>
  </a:tblStyle>
  <a:tblStyle styleId="{C7B018BB-80A7-4F77-B60F-C8B233D01FF8}" styleName="">
    <a:tblBg/>
    <a:wholeTbl>
      <a:tcTxStyle b="on" i="on">
        <a:fontRef idx="major">
          <a:srgbClr val="000000"/>
        </a:fontRef>
        <a:srgbClr val="000000"/>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CAD4EA"/>
          </a:solidFill>
        </a:fill>
      </a:tcStyle>
    </a:wholeTbl>
    <a:band2H>
      <a:tcTxStyle/>
      <a:tcStyle>
        <a:tcBdr/>
        <a:fill>
          <a:solidFill>
            <a:srgbClr val="E6EBF5"/>
          </a:solidFill>
        </a:fill>
      </a:tcStyle>
    </a:band2H>
    <a:firstCol>
      <a:tcTxStyle b="on" i="on">
        <a:fontRef idx="major">
          <a:srgbClr val="FFFFFF"/>
        </a:fontRef>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0F6FC6"/>
          </a:solidFill>
        </a:fill>
      </a:tcStyle>
    </a:firstCol>
    <a:lastRow>
      <a:tcTxStyle b="on" i="on">
        <a:fontRef idx="major">
          <a:srgbClr val="FFFFFF"/>
        </a:fontRef>
        <a:srgbClr val="FFFFFF"/>
      </a:tcTxStyle>
      <a:tcStyle>
        <a:tcBdr>
          <a:left>
            <a:ln w="12700" cap="flat">
              <a:solidFill>
                <a:srgbClr val="FFFFFF"/>
              </a:solidFill>
              <a:prstDash val="solid"/>
              <a:bevel/>
            </a:ln>
          </a:left>
          <a:right>
            <a:ln w="12700" cap="flat">
              <a:solidFill>
                <a:srgbClr val="FFFFFF"/>
              </a:solidFill>
              <a:prstDash val="solid"/>
              <a:bevel/>
            </a:ln>
          </a:right>
          <a:top>
            <a:ln w="381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0F6FC6"/>
          </a:solidFill>
        </a:fill>
      </a:tcStyle>
    </a:lastRow>
    <a:firstRow>
      <a:tcTxStyle b="on" i="on">
        <a:fontRef idx="major">
          <a:srgbClr val="FFFFFF"/>
        </a:fontRef>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381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0F6FC6"/>
          </a:solidFill>
        </a:fill>
      </a:tcStyle>
    </a:firstRow>
  </a:tblStyle>
  <a:tblStyle styleId="{EEE7283C-3CF3-47DC-8721-378D4A62B228}" styleName="">
    <a:tblBg/>
    <a:wholeTbl>
      <a:tcTxStyle b="on" i="on">
        <a:fontRef idx="major">
          <a:srgbClr val="000000"/>
        </a:fontRef>
        <a:srgbClr val="000000"/>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DBDBDB"/>
          </a:solidFill>
        </a:fill>
      </a:tcStyle>
    </a:wholeTbl>
    <a:band2H>
      <a:tcTxStyle/>
      <a:tcStyle>
        <a:tcBdr/>
        <a:fill>
          <a:solidFill>
            <a:srgbClr val="EEEEEE"/>
          </a:solidFill>
        </a:fill>
      </a:tcStyle>
    </a:band2H>
    <a:firstCol>
      <a:tcTxStyle b="on" i="on">
        <a:fontRef idx="major">
          <a:srgbClr val="FFFFFF"/>
        </a:fontRef>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8F8F8F"/>
          </a:solidFill>
        </a:fill>
      </a:tcStyle>
    </a:firstCol>
    <a:lastRow>
      <a:tcTxStyle b="on" i="on">
        <a:fontRef idx="major">
          <a:srgbClr val="FFFFFF"/>
        </a:fontRef>
        <a:srgbClr val="FFFFFF"/>
      </a:tcTxStyle>
      <a:tcStyle>
        <a:tcBdr>
          <a:left>
            <a:ln w="12700" cap="flat">
              <a:solidFill>
                <a:srgbClr val="FFFFFF"/>
              </a:solidFill>
              <a:prstDash val="solid"/>
              <a:bevel/>
            </a:ln>
          </a:left>
          <a:right>
            <a:ln w="12700" cap="flat">
              <a:solidFill>
                <a:srgbClr val="FFFFFF"/>
              </a:solidFill>
              <a:prstDash val="solid"/>
              <a:bevel/>
            </a:ln>
          </a:right>
          <a:top>
            <a:ln w="381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8F8F8F"/>
          </a:solidFill>
        </a:fill>
      </a:tcStyle>
    </a:lastRow>
    <a:firstRow>
      <a:tcTxStyle b="on" i="on">
        <a:fontRef idx="major">
          <a:srgbClr val="FFFFFF"/>
        </a:fontRef>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381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8F8F8F"/>
          </a:solidFill>
        </a:fill>
      </a:tcStyle>
    </a:firstRow>
  </a:tblStyle>
  <a:tblStyle styleId="{CF821DB8-F4EB-4A41-A1BA-3FCAFE7338EE}" styleName="">
    <a:tblBg/>
    <a:wholeTbl>
      <a:tcTxStyle b="on" i="on">
        <a:fontRef idx="major">
          <a:srgbClr val="000000"/>
        </a:fontRef>
        <a:srgbClr val="000000"/>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CADAEA"/>
          </a:solidFill>
        </a:fill>
      </a:tcStyle>
    </a:wholeTbl>
    <a:band2H>
      <a:tcTxStyle/>
      <a:tcStyle>
        <a:tcBdr/>
        <a:fill>
          <a:solidFill>
            <a:srgbClr val="E6EDF5"/>
          </a:solidFill>
        </a:fill>
      </a:tcStyle>
    </a:band2H>
    <a:firstCol>
      <a:tcTxStyle b="on" i="on">
        <a:fontRef idx="major">
          <a:srgbClr val="FFFFFF"/>
        </a:fontRef>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008EC5"/>
          </a:solidFill>
        </a:fill>
      </a:tcStyle>
    </a:firstCol>
    <a:lastRow>
      <a:tcTxStyle b="on" i="on">
        <a:fontRef idx="major">
          <a:srgbClr val="FFFFFF"/>
        </a:fontRef>
        <a:srgbClr val="FFFFFF"/>
      </a:tcTxStyle>
      <a:tcStyle>
        <a:tcBdr>
          <a:left>
            <a:ln w="12700" cap="flat">
              <a:solidFill>
                <a:srgbClr val="FFFFFF"/>
              </a:solidFill>
              <a:prstDash val="solid"/>
              <a:bevel/>
            </a:ln>
          </a:left>
          <a:right>
            <a:ln w="12700" cap="flat">
              <a:solidFill>
                <a:srgbClr val="FFFFFF"/>
              </a:solidFill>
              <a:prstDash val="solid"/>
              <a:bevel/>
            </a:ln>
          </a:right>
          <a:top>
            <a:ln w="381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008EC5"/>
          </a:solidFill>
        </a:fill>
      </a:tcStyle>
    </a:lastRow>
    <a:firstRow>
      <a:tcTxStyle b="on" i="on">
        <a:fontRef idx="major">
          <a:srgbClr val="FFFFFF"/>
        </a:fontRef>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381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008EC5"/>
          </a:solidFill>
        </a:fill>
      </a:tcStyle>
    </a:firstRow>
  </a:tblStyle>
  <a:tblStyle styleId="{33BA23B1-9221-436E-865A-0063620EA4FD}" styleName="">
    <a:tblBg/>
    <a:wholeTbl>
      <a:tcTxStyle b="on" i="on">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n">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0F6FC6"/>
          </a:solidFill>
        </a:fill>
      </a:tcStyle>
    </a:firstCol>
    <a:lastRow>
      <a:tcTxStyle b="on" i="on">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bevel/>
            </a:ln>
          </a:top>
          <a:bottom>
            <a:ln w="25400" cap="flat">
              <a:solidFill>
                <a:srgbClr val="000000"/>
              </a:solidFill>
              <a:prstDash val="solid"/>
              <a:bevel/>
            </a:ln>
          </a:bottom>
          <a:insideH>
            <a:ln w="12700" cap="flat">
              <a:noFill/>
              <a:miter lim="400000"/>
            </a:ln>
          </a:insideH>
          <a:insideV>
            <a:ln w="12700" cap="flat">
              <a:noFill/>
              <a:miter lim="400000"/>
            </a:ln>
          </a:insideV>
        </a:tcBdr>
        <a:fill>
          <a:solidFill>
            <a:srgbClr val="FFFFFF"/>
          </a:solidFill>
        </a:fill>
      </a:tcStyle>
    </a:lastRow>
    <a:firstRow>
      <a:tcTxStyle b="on" i="on">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bevel/>
            </a:ln>
          </a:top>
          <a:bottom>
            <a:ln w="25400" cap="flat">
              <a:solidFill>
                <a:srgbClr val="000000"/>
              </a:solidFill>
              <a:prstDash val="solid"/>
              <a:bevel/>
            </a:ln>
          </a:bottom>
          <a:insideH>
            <a:ln w="12700" cap="flat">
              <a:noFill/>
              <a:miter lim="400000"/>
            </a:ln>
          </a:insideH>
          <a:insideV>
            <a:ln w="12700" cap="flat">
              <a:noFill/>
              <a:miter lim="400000"/>
            </a:ln>
          </a:insideV>
        </a:tcBdr>
        <a:fill>
          <a:solidFill>
            <a:srgbClr val="0F6FC6"/>
          </a:solidFill>
        </a:fill>
      </a:tcStyle>
    </a:firstRow>
  </a:tblStyle>
  <a:tblStyle styleId="{2708684C-4D16-4618-839F-0558EEFCDFE6}" styleName="">
    <a:tblBg/>
    <a:wholeTbl>
      <a:tcTxStyle b="on" i="on">
        <a:fontRef idx="major">
          <a:srgbClr val="000000"/>
        </a:fontRef>
        <a:srgbClr val="000000"/>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CACACA"/>
          </a:solidFill>
        </a:fill>
      </a:tcStyle>
    </a:wholeTbl>
    <a:band2H>
      <a:tcTxStyle/>
      <a:tcStyle>
        <a:tcBdr/>
        <a:fill>
          <a:solidFill>
            <a:srgbClr val="E6E6E6"/>
          </a:solidFill>
        </a:fill>
      </a:tcStyle>
    </a:band2H>
    <a:firstCol>
      <a:tcTxStyle b="on" i="on">
        <a:fontRef idx="major">
          <a:srgbClr val="FFFFFF"/>
        </a:fontRef>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fill>
      </a:tcStyle>
    </a:firstCol>
    <a:lastRow>
      <a:tcTxStyle b="on" i="on">
        <a:fontRef idx="major">
          <a:srgbClr val="FFFFFF"/>
        </a:fontRef>
        <a:srgbClr val="FFFFFF"/>
      </a:tcTxStyle>
      <a:tcStyle>
        <a:tcBdr>
          <a:left>
            <a:ln w="12700" cap="flat">
              <a:solidFill>
                <a:srgbClr val="FFFFFF"/>
              </a:solidFill>
              <a:prstDash val="solid"/>
              <a:bevel/>
            </a:ln>
          </a:left>
          <a:right>
            <a:ln w="12700" cap="flat">
              <a:solidFill>
                <a:srgbClr val="FFFFFF"/>
              </a:solidFill>
              <a:prstDash val="solid"/>
              <a:bevel/>
            </a:ln>
          </a:right>
          <a:top>
            <a:ln w="381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fill>
      </a:tcStyle>
    </a:lastRow>
    <a:firstRow>
      <a:tcTxStyle b="on" i="on">
        <a:fontRef idx="major">
          <a:srgbClr val="FFFFFF"/>
        </a:fontRef>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381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p:scale>
          <a:sx n="103" d="100"/>
          <a:sy n="103" d="100"/>
        </p:scale>
        <p:origin x="-720" y="360"/>
      </p:cViewPr>
      <p:guideLst>
        <p:guide orient="horz" pos="2160"/>
        <p:guide pos="3120"/>
      </p:guideLst>
    </p:cSldViewPr>
  </p:slideViewPr>
  <p:notesTextViewPr>
    <p:cViewPr>
      <p:scale>
        <a:sx n="1" d="1"/>
        <a:sy n="1" d="1"/>
      </p:scale>
      <p:origin x="0" y="0"/>
    </p:cViewPr>
  </p:notesTextViewPr>
  <p:sorterViewPr>
    <p:cViewPr>
      <p:scale>
        <a:sx n="125" d="100"/>
        <a:sy n="125" d="100"/>
      </p:scale>
      <p:origin x="0" y="0"/>
    </p:cViewPr>
  </p:sorterViewPr>
  <p:gridSpacing cx="72008" cy="72008"/>
</p:viewPr>
</file>

<file path=ppt/_rels/presentation.xml.rels><?xml version="1.0" encoding="UTF-8" standalone="yes"?>
<Relationships xmlns="http://schemas.openxmlformats.org/package/2006/relationships"><Relationship Id="rId11" Type="http://schemas.openxmlformats.org/officeDocument/2006/relationships/printerSettings" Target="printerSettings/printerSettings1.bin"/><Relationship Id="rId12" Type="http://schemas.openxmlformats.org/officeDocument/2006/relationships/presProps" Target="presProps.xml"/><Relationship Id="rId13" Type="http://schemas.openxmlformats.org/officeDocument/2006/relationships/viewProps" Target="viewProps.xml"/><Relationship Id="rId14" Type="http://schemas.openxmlformats.org/officeDocument/2006/relationships/theme" Target="theme/theme1.xml"/><Relationship Id="rId15"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9" name="Shape 49"/>
          <p:cNvSpPr>
            <a:spLocks noGrp="1" noRot="1" noChangeAspect="1"/>
          </p:cNvSpPr>
          <p:nvPr>
            <p:ph type="sldImg"/>
          </p:nvPr>
        </p:nvSpPr>
        <p:spPr>
          <a:xfrm>
            <a:off x="1143000" y="685800"/>
            <a:ext cx="4572000" cy="3429000"/>
          </a:xfrm>
          <a:prstGeom prst="rect">
            <a:avLst/>
          </a:prstGeom>
        </p:spPr>
        <p:txBody>
          <a:bodyPr/>
          <a:lstStyle/>
          <a:p>
            <a:pPr lvl="0"/>
            <a:endParaRPr/>
          </a:p>
        </p:txBody>
      </p:sp>
      <p:sp>
        <p:nvSpPr>
          <p:cNvPr id="50" name="Shape 50"/>
          <p:cNvSpPr>
            <a:spLocks noGrp="1"/>
          </p:cNvSpPr>
          <p:nvPr>
            <p:ph type="body" sz="quarter" idx="1"/>
          </p:nvPr>
        </p:nvSpPr>
        <p:spPr>
          <a:xfrm>
            <a:off x="914400" y="4343400"/>
            <a:ext cx="5029200" cy="4114800"/>
          </a:xfrm>
          <a:prstGeom prst="rect">
            <a:avLst/>
          </a:prstGeom>
        </p:spPr>
        <p:txBody>
          <a:bodyPr/>
          <a:lstStyle/>
          <a:p>
            <a:pPr lvl="0"/>
            <a:endParaRPr/>
          </a:p>
        </p:txBody>
      </p:sp>
    </p:spTree>
    <p:extLst>
      <p:ext uri="{BB962C8B-B14F-4D97-AF65-F5344CB8AC3E}">
        <p14:creationId xmlns:p14="http://schemas.microsoft.com/office/powerpoint/2010/main" val="2453757544"/>
      </p:ext>
    </p:extLst>
  </p:cSld>
  <p:clrMap bg1="lt1" tx1="dk1" bg2="lt2" tx2="dk2" accent1="accent1" accent2="accent2" accent3="accent3" accent4="accent4" accent5="accent5" accent6="accent6" hlink="hlink" folHlink="folHlink"/>
  <p:notesStyle>
    <a:lvl1pPr defTabSz="457200">
      <a:lnSpc>
        <a:spcPct val="125000"/>
      </a:lnSpc>
      <a:defRPr sz="2400">
        <a:latin typeface="+mn-lt"/>
        <a:ea typeface="+mn-ea"/>
        <a:cs typeface="+mn-cs"/>
        <a:sym typeface="Avenir Book"/>
      </a:defRPr>
    </a:lvl1pPr>
    <a:lvl2pPr indent="228600" defTabSz="457200">
      <a:lnSpc>
        <a:spcPct val="125000"/>
      </a:lnSpc>
      <a:defRPr sz="2400">
        <a:latin typeface="+mn-lt"/>
        <a:ea typeface="+mn-ea"/>
        <a:cs typeface="+mn-cs"/>
        <a:sym typeface="Avenir Book"/>
      </a:defRPr>
    </a:lvl2pPr>
    <a:lvl3pPr indent="457200" defTabSz="457200">
      <a:lnSpc>
        <a:spcPct val="125000"/>
      </a:lnSpc>
      <a:defRPr sz="2400">
        <a:latin typeface="+mn-lt"/>
        <a:ea typeface="+mn-ea"/>
        <a:cs typeface="+mn-cs"/>
        <a:sym typeface="Avenir Book"/>
      </a:defRPr>
    </a:lvl3pPr>
    <a:lvl4pPr indent="685800" defTabSz="457200">
      <a:lnSpc>
        <a:spcPct val="125000"/>
      </a:lnSpc>
      <a:defRPr sz="2400">
        <a:latin typeface="+mn-lt"/>
        <a:ea typeface="+mn-ea"/>
        <a:cs typeface="+mn-cs"/>
        <a:sym typeface="Avenir Book"/>
      </a:defRPr>
    </a:lvl4pPr>
    <a:lvl5pPr indent="914400" defTabSz="457200">
      <a:lnSpc>
        <a:spcPct val="125000"/>
      </a:lnSpc>
      <a:defRPr sz="2400">
        <a:latin typeface="+mn-lt"/>
        <a:ea typeface="+mn-ea"/>
        <a:cs typeface="+mn-cs"/>
        <a:sym typeface="Avenir Book"/>
      </a:defRPr>
    </a:lvl5pPr>
    <a:lvl6pPr indent="1143000" defTabSz="457200">
      <a:lnSpc>
        <a:spcPct val="125000"/>
      </a:lnSpc>
      <a:defRPr sz="2400">
        <a:latin typeface="+mn-lt"/>
        <a:ea typeface="+mn-ea"/>
        <a:cs typeface="+mn-cs"/>
        <a:sym typeface="Avenir Book"/>
      </a:defRPr>
    </a:lvl6pPr>
    <a:lvl7pPr indent="1371600" defTabSz="457200">
      <a:lnSpc>
        <a:spcPct val="125000"/>
      </a:lnSpc>
      <a:defRPr sz="2400">
        <a:latin typeface="+mn-lt"/>
        <a:ea typeface="+mn-ea"/>
        <a:cs typeface="+mn-cs"/>
        <a:sym typeface="Avenir Book"/>
      </a:defRPr>
    </a:lvl7pPr>
    <a:lvl8pPr indent="1600200" defTabSz="457200">
      <a:lnSpc>
        <a:spcPct val="125000"/>
      </a:lnSpc>
      <a:defRPr sz="2400">
        <a:latin typeface="+mn-lt"/>
        <a:ea typeface="+mn-ea"/>
        <a:cs typeface="+mn-cs"/>
        <a:sym typeface="Avenir Book"/>
      </a:defRPr>
    </a:lvl8pPr>
    <a:lvl9pPr indent="1828800" defTabSz="457200">
      <a:lnSpc>
        <a:spcPct val="125000"/>
      </a:lnSpc>
      <a:defRPr sz="2400">
        <a:latin typeface="+mn-lt"/>
        <a:ea typeface="+mn-ea"/>
        <a:cs typeface="+mn-cs"/>
        <a:sym typeface="Avenir Book"/>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Espace réservé de l'image des diapositives 1"/>
          <p:cNvSpPr>
            <a:spLocks noGrp="1" noRot="1" noChangeAspect="1"/>
          </p:cNvSpPr>
          <p:nvPr>
            <p:ph type="sldImg"/>
          </p:nvPr>
        </p:nvSpPr>
        <p:spPr>
          <a:xfrm>
            <a:off x="952500" y="685800"/>
            <a:ext cx="4953000" cy="3429000"/>
          </a:xfrm>
          <a:ln/>
        </p:spPr>
      </p:sp>
      <p:sp>
        <p:nvSpPr>
          <p:cNvPr id="34818"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GB">
              <a:ea typeface="ＭＳ Ｐゴシック" charset="0"/>
              <a:cs typeface="ＭＳ Ｐゴシック" charset="0"/>
            </a:endParaRPr>
          </a:p>
        </p:txBody>
      </p:sp>
      <p:sp>
        <p:nvSpPr>
          <p:cNvPr id="34819" name="Espace réservé de la date 3"/>
          <p:cNvSpPr>
            <a:spLocks noGrp="1"/>
          </p:cNvSpPr>
          <p:nvPr>
            <p:ph type="dt" sz="quarter" idx="1"/>
          </p:nvPr>
        </p:nvSpPr>
        <p:spPr>
          <a:xfrm>
            <a:off x="3884613" y="0"/>
            <a:ext cx="2971800" cy="4572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Arial" charset="0"/>
                <a:ea typeface="ＭＳ Ｐゴシック" charset="0"/>
                <a:cs typeface="ＭＳ Ｐゴシック" charset="0"/>
              </a:defRPr>
            </a:lvl1pPr>
            <a:lvl2pPr marL="742950" indent="-285750">
              <a:defRPr kumimoji="1" sz="2400">
                <a:solidFill>
                  <a:schemeClr val="tx1"/>
                </a:solidFill>
                <a:latin typeface="Arial" charset="0"/>
                <a:ea typeface="ＭＳ Ｐゴシック" charset="0"/>
              </a:defRPr>
            </a:lvl2pPr>
            <a:lvl3pPr marL="1143000" indent="-228600">
              <a:defRPr kumimoji="1" sz="2400">
                <a:solidFill>
                  <a:schemeClr val="tx1"/>
                </a:solidFill>
                <a:latin typeface="Arial" charset="0"/>
                <a:ea typeface="ＭＳ Ｐゴシック" charset="0"/>
              </a:defRPr>
            </a:lvl3pPr>
            <a:lvl4pPr marL="1600200" indent="-228600">
              <a:defRPr kumimoji="1" sz="2400">
                <a:solidFill>
                  <a:schemeClr val="tx1"/>
                </a:solidFill>
                <a:latin typeface="Arial" charset="0"/>
                <a:ea typeface="ＭＳ Ｐゴシック" charset="0"/>
              </a:defRPr>
            </a:lvl4pPr>
            <a:lvl5pPr marL="2057400" indent="-228600">
              <a:defRPr kumimoji="1" sz="2400">
                <a:solidFill>
                  <a:schemeClr val="tx1"/>
                </a:solidFill>
                <a:latin typeface="Arial" charset="0"/>
                <a:ea typeface="ＭＳ Ｐゴシック" charset="0"/>
              </a:defRPr>
            </a:lvl5pPr>
            <a:lvl6pPr marL="2514600" indent="-228600" fontAlgn="base">
              <a:spcBef>
                <a:spcPct val="0"/>
              </a:spcBef>
              <a:spcAft>
                <a:spcPct val="0"/>
              </a:spcAft>
              <a:defRPr kumimoji="1" sz="2400">
                <a:solidFill>
                  <a:schemeClr val="tx1"/>
                </a:solidFill>
                <a:latin typeface="Arial" charset="0"/>
                <a:ea typeface="ＭＳ Ｐゴシック" charset="0"/>
              </a:defRPr>
            </a:lvl6pPr>
            <a:lvl7pPr marL="2971800" indent="-228600" fontAlgn="base">
              <a:spcBef>
                <a:spcPct val="0"/>
              </a:spcBef>
              <a:spcAft>
                <a:spcPct val="0"/>
              </a:spcAft>
              <a:defRPr kumimoji="1" sz="2400">
                <a:solidFill>
                  <a:schemeClr val="tx1"/>
                </a:solidFill>
                <a:latin typeface="Arial" charset="0"/>
                <a:ea typeface="ＭＳ Ｐゴシック" charset="0"/>
              </a:defRPr>
            </a:lvl7pPr>
            <a:lvl8pPr marL="3429000" indent="-228600" fontAlgn="base">
              <a:spcBef>
                <a:spcPct val="0"/>
              </a:spcBef>
              <a:spcAft>
                <a:spcPct val="0"/>
              </a:spcAft>
              <a:defRPr kumimoji="1" sz="2400">
                <a:solidFill>
                  <a:schemeClr val="tx1"/>
                </a:solidFill>
                <a:latin typeface="Arial" charset="0"/>
                <a:ea typeface="ＭＳ Ｐゴシック" charset="0"/>
              </a:defRPr>
            </a:lvl8pPr>
            <a:lvl9pPr marL="3886200" indent="-228600" fontAlgn="base">
              <a:spcBef>
                <a:spcPct val="0"/>
              </a:spcBef>
              <a:spcAft>
                <a:spcPct val="0"/>
              </a:spcAft>
              <a:defRPr kumimoji="1" sz="2400">
                <a:solidFill>
                  <a:schemeClr val="tx1"/>
                </a:solidFill>
                <a:latin typeface="Arial" charset="0"/>
                <a:ea typeface="ＭＳ Ｐゴシック" charset="0"/>
              </a:defRPr>
            </a:lvl9pPr>
          </a:lstStyle>
          <a:p>
            <a:fld id="{DC0F224C-56CE-BC41-AFD6-23942CB075A4}" type="datetime1">
              <a:rPr lang="fr-FR" altLang="ja-JP" sz="1300">
                <a:latin typeface="Helvetica" charset="0"/>
                <a:cs typeface="Arial" charset="0"/>
              </a:rPr>
              <a:pPr/>
              <a:t>2016/01/22</a:t>
            </a:fld>
            <a:endParaRPr lang="fr-FR" altLang="ja-JP" sz="1300">
              <a:latin typeface="Helvetica" charset="0"/>
              <a:cs typeface="Arial" charset="0"/>
            </a:endParaRPr>
          </a:p>
        </p:txBody>
      </p:sp>
      <p:sp>
        <p:nvSpPr>
          <p:cNvPr id="34820" name="Espace réservé du numéro de diapositive 4"/>
          <p:cNvSpPr>
            <a:spLocks noGrp="1"/>
          </p:cNvSpPr>
          <p:nvPr>
            <p:ph type="sldNum" sz="quarter" idx="5"/>
          </p:nvPr>
        </p:nvSpPr>
        <p:spPr>
          <a:xfrm>
            <a:off x="3884613" y="8685213"/>
            <a:ext cx="2971800" cy="4572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Arial" charset="0"/>
                <a:ea typeface="ＭＳ Ｐゴシック" charset="0"/>
                <a:cs typeface="ＭＳ Ｐゴシック" charset="0"/>
              </a:defRPr>
            </a:lvl1pPr>
            <a:lvl2pPr marL="742950" indent="-285750">
              <a:defRPr kumimoji="1" sz="2400">
                <a:solidFill>
                  <a:schemeClr val="tx1"/>
                </a:solidFill>
                <a:latin typeface="Arial" charset="0"/>
                <a:ea typeface="ＭＳ Ｐゴシック" charset="0"/>
              </a:defRPr>
            </a:lvl2pPr>
            <a:lvl3pPr marL="1143000" indent="-228600">
              <a:defRPr kumimoji="1" sz="2400">
                <a:solidFill>
                  <a:schemeClr val="tx1"/>
                </a:solidFill>
                <a:latin typeface="Arial" charset="0"/>
                <a:ea typeface="ＭＳ Ｐゴシック" charset="0"/>
              </a:defRPr>
            </a:lvl3pPr>
            <a:lvl4pPr marL="1600200" indent="-228600">
              <a:defRPr kumimoji="1" sz="2400">
                <a:solidFill>
                  <a:schemeClr val="tx1"/>
                </a:solidFill>
                <a:latin typeface="Arial" charset="0"/>
                <a:ea typeface="ＭＳ Ｐゴシック" charset="0"/>
              </a:defRPr>
            </a:lvl4pPr>
            <a:lvl5pPr marL="2057400" indent="-228600">
              <a:defRPr kumimoji="1" sz="2400">
                <a:solidFill>
                  <a:schemeClr val="tx1"/>
                </a:solidFill>
                <a:latin typeface="Arial" charset="0"/>
                <a:ea typeface="ＭＳ Ｐゴシック" charset="0"/>
              </a:defRPr>
            </a:lvl5pPr>
            <a:lvl6pPr marL="2514600" indent="-228600" fontAlgn="base">
              <a:spcBef>
                <a:spcPct val="0"/>
              </a:spcBef>
              <a:spcAft>
                <a:spcPct val="0"/>
              </a:spcAft>
              <a:defRPr kumimoji="1" sz="2400">
                <a:solidFill>
                  <a:schemeClr val="tx1"/>
                </a:solidFill>
                <a:latin typeface="Arial" charset="0"/>
                <a:ea typeface="ＭＳ Ｐゴシック" charset="0"/>
              </a:defRPr>
            </a:lvl6pPr>
            <a:lvl7pPr marL="2971800" indent="-228600" fontAlgn="base">
              <a:spcBef>
                <a:spcPct val="0"/>
              </a:spcBef>
              <a:spcAft>
                <a:spcPct val="0"/>
              </a:spcAft>
              <a:defRPr kumimoji="1" sz="2400">
                <a:solidFill>
                  <a:schemeClr val="tx1"/>
                </a:solidFill>
                <a:latin typeface="Arial" charset="0"/>
                <a:ea typeface="ＭＳ Ｐゴシック" charset="0"/>
              </a:defRPr>
            </a:lvl7pPr>
            <a:lvl8pPr marL="3429000" indent="-228600" fontAlgn="base">
              <a:spcBef>
                <a:spcPct val="0"/>
              </a:spcBef>
              <a:spcAft>
                <a:spcPct val="0"/>
              </a:spcAft>
              <a:defRPr kumimoji="1" sz="2400">
                <a:solidFill>
                  <a:schemeClr val="tx1"/>
                </a:solidFill>
                <a:latin typeface="Arial" charset="0"/>
                <a:ea typeface="ＭＳ Ｐゴシック" charset="0"/>
              </a:defRPr>
            </a:lvl8pPr>
            <a:lvl9pPr marL="3886200" indent="-228600" fontAlgn="base">
              <a:spcBef>
                <a:spcPct val="0"/>
              </a:spcBef>
              <a:spcAft>
                <a:spcPct val="0"/>
              </a:spcAft>
              <a:defRPr kumimoji="1" sz="2400">
                <a:solidFill>
                  <a:schemeClr val="tx1"/>
                </a:solidFill>
                <a:latin typeface="Arial" charset="0"/>
                <a:ea typeface="ＭＳ Ｐゴシック" charset="0"/>
              </a:defRPr>
            </a:lvl9pPr>
          </a:lstStyle>
          <a:p>
            <a:fld id="{6CC75198-98D3-A741-8C5F-2E73F476E1E2}" type="slidenum">
              <a:rPr lang="fr-FR" altLang="ja-JP" sz="1300">
                <a:latin typeface="Helvetica" charset="0"/>
                <a:cs typeface="Arial" charset="0"/>
              </a:rPr>
              <a:pPr/>
              <a:t>7</a:t>
            </a:fld>
            <a:endParaRPr lang="fr-FR" altLang="ja-JP" sz="1300">
              <a:latin typeface="Helvetica" charset="0"/>
              <a:cs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 Id="rId3"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bg>
      <p:bgPr>
        <a:blipFill rotWithShape="1">
          <a:blip r:embed="rId2"/>
          <a:srcRect/>
          <a:stretch>
            <a:fillRect/>
          </a:stretch>
        </a:blipFill>
        <a:effectLst/>
      </p:bgPr>
    </p:bg>
    <p:spTree>
      <p:nvGrpSpPr>
        <p:cNvPr id="1" name=""/>
        <p:cNvGrpSpPr/>
        <p:nvPr/>
      </p:nvGrpSpPr>
      <p:grpSpPr>
        <a:xfrm>
          <a:off x="0" y="0"/>
          <a:ext cx="0" cy="0"/>
          <a:chOff x="0" y="0"/>
          <a:chExt cx="0" cy="0"/>
        </a:xfrm>
      </p:grpSpPr>
      <p:pic>
        <p:nvPicPr>
          <p:cNvPr id="11" name="image3.png" descr="ICRP Logo.gif"/>
          <p:cNvPicPr/>
          <p:nvPr/>
        </p:nvPicPr>
        <p:blipFill>
          <a:blip r:embed="rId3">
            <a:extLst/>
          </a:blip>
          <a:stretch>
            <a:fillRect/>
          </a:stretch>
        </p:blipFill>
        <p:spPr>
          <a:xfrm>
            <a:off x="73025" y="73025"/>
            <a:ext cx="4638675" cy="2736850"/>
          </a:xfrm>
          <a:prstGeom prst="rect">
            <a:avLst/>
          </a:prstGeom>
          <a:ln w="12700">
            <a:miter lim="400000"/>
          </a:ln>
        </p:spPr>
      </p:pic>
      <p:sp>
        <p:nvSpPr>
          <p:cNvPr id="12" name="Shape 12"/>
          <p:cNvSpPr/>
          <p:nvPr/>
        </p:nvSpPr>
        <p:spPr>
          <a:xfrm>
            <a:off x="-3" y="3200397"/>
            <a:ext cx="9080505" cy="1593"/>
          </a:xfrm>
          <a:prstGeom prst="line">
            <a:avLst/>
          </a:prstGeom>
          <a:ln w="25400" cap="rnd">
            <a:solidFill>
              <a:srgbClr val="065093"/>
            </a:solidFill>
            <a:round/>
          </a:ln>
        </p:spPr>
        <p:txBody>
          <a:bodyPr lIns="0" tIns="0" rIns="0" bIns="0"/>
          <a:lstStyle/>
          <a:p>
            <a:pPr lvl="0" defTabSz="457200">
              <a:defRPr sz="1200"/>
            </a:pPr>
            <a:endParaRPr/>
          </a:p>
        </p:txBody>
      </p:sp>
    </p:spTree>
  </p:cSld>
  <p:clrMapOvr>
    <a:masterClrMapping/>
  </p:clrMapOvr>
  <p:transition xmlns:p14="http://schemas.microsoft.com/office/powerpoint/2010/mai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7" name="Shape 17"/>
          <p:cNvSpPr>
            <a:spLocks noGrp="1"/>
          </p:cNvSpPr>
          <p:nvPr>
            <p:ph type="title"/>
          </p:nvPr>
        </p:nvSpPr>
        <p:spPr>
          <a:prstGeom prst="rect">
            <a:avLst/>
          </a:prstGeom>
        </p:spPr>
        <p:txBody>
          <a:bodyPr/>
          <a:lstStyle/>
          <a:p>
            <a:pPr lvl="0">
              <a:defRPr sz="1800">
                <a:solidFill>
                  <a:srgbClr val="000000"/>
                </a:solidFill>
              </a:defRPr>
            </a:pPr>
            <a:r>
              <a:rPr sz="5000">
                <a:solidFill>
                  <a:srgbClr val="04617B"/>
                </a:solidFill>
              </a:rPr>
              <a:t>タイトルテキスト</a:t>
            </a:r>
          </a:p>
        </p:txBody>
      </p:sp>
      <p:sp>
        <p:nvSpPr>
          <p:cNvPr id="18" name="Shape 18"/>
          <p:cNvSpPr>
            <a:spLocks noGrp="1"/>
          </p:cNvSpPr>
          <p:nvPr>
            <p:ph type="body" idx="1"/>
          </p:nvPr>
        </p:nvSpPr>
        <p:spPr>
          <a:prstGeom prst="rect">
            <a:avLst/>
          </a:prstGeom>
        </p:spPr>
        <p:txBody>
          <a:bodyPr/>
          <a:lstStyle/>
          <a:p>
            <a:pPr lvl="0">
              <a:defRPr sz="1800"/>
            </a:pPr>
            <a:r>
              <a:rPr sz="2600"/>
              <a:t>本文レベル1</a:t>
            </a:r>
          </a:p>
          <a:p>
            <a:pPr lvl="1">
              <a:defRPr sz="1800"/>
            </a:pPr>
            <a:r>
              <a:rPr sz="2600"/>
              <a:t>本文レベル2</a:t>
            </a:r>
          </a:p>
          <a:p>
            <a:pPr lvl="2">
              <a:defRPr sz="1800"/>
            </a:pPr>
            <a:r>
              <a:rPr sz="2600"/>
              <a:t>本文レベル3</a:t>
            </a:r>
          </a:p>
          <a:p>
            <a:pPr lvl="3">
              <a:defRPr sz="1800"/>
            </a:pPr>
            <a:r>
              <a:rPr sz="2600"/>
              <a:t>本文レベル4</a:t>
            </a:r>
          </a:p>
          <a:p>
            <a:pPr lvl="4">
              <a:defRPr sz="1800"/>
            </a:pPr>
            <a:r>
              <a:rPr sz="2600"/>
              <a:t>本文レベル 5</a:t>
            </a:r>
          </a:p>
        </p:txBody>
      </p:sp>
      <p:sp>
        <p:nvSpPr>
          <p:cNvPr id="19" name="Shape 19"/>
          <p:cNvSpPr>
            <a:spLocks noGrp="1"/>
          </p:cNvSpPr>
          <p:nvPr>
            <p:ph type="sldNum" sz="quarter" idx="2"/>
          </p:nvPr>
        </p:nvSpPr>
        <p:spPr>
          <a:prstGeom prst="rect">
            <a:avLst/>
          </a:prstGeom>
        </p:spPr>
        <p:txBody>
          <a:bodyPr/>
          <a:lstStyle/>
          <a:p>
            <a:pPr lvl="0"/>
            <a:fld id="{86CB4B4D-7CA3-9044-876B-883B54F8677D}" type="slidenum">
              <a:t>‹#›</a:t>
            </a:fld>
            <a:endParaRPr/>
          </a:p>
        </p:txBody>
      </p:sp>
    </p:spTree>
  </p:cSld>
  <p:clrMapOvr>
    <a:masterClrMapping/>
  </p:clrMapOvr>
  <p:transition xmlns:p14="http://schemas.microsoft.com/office/powerpoint/2010/mai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pic>
        <p:nvPicPr>
          <p:cNvPr id="21" name="image4.png"/>
          <p:cNvPicPr/>
          <p:nvPr/>
        </p:nvPicPr>
        <p:blipFill>
          <a:blip r:embed="rId2">
            <a:extLst/>
          </a:blip>
          <a:stretch>
            <a:fillRect/>
          </a:stretch>
        </p:blipFill>
        <p:spPr>
          <a:xfrm>
            <a:off x="285750" y="414337"/>
            <a:ext cx="3054350" cy="6046788"/>
          </a:xfrm>
          <a:prstGeom prst="rect">
            <a:avLst/>
          </a:prstGeom>
          <a:ln w="12700">
            <a:miter lim="400000"/>
          </a:ln>
        </p:spPr>
      </p:pic>
      <p:sp>
        <p:nvSpPr>
          <p:cNvPr id="22" name="Shape 22"/>
          <p:cNvSpPr/>
          <p:nvPr/>
        </p:nvSpPr>
        <p:spPr>
          <a:xfrm flipH="1">
            <a:off x="3136899" y="-3"/>
            <a:ext cx="1591" cy="6326193"/>
          </a:xfrm>
          <a:prstGeom prst="line">
            <a:avLst/>
          </a:prstGeom>
          <a:ln w="25400" cap="rnd">
            <a:solidFill>
              <a:srgbClr val="065093"/>
            </a:solidFill>
            <a:round/>
          </a:ln>
        </p:spPr>
        <p:txBody>
          <a:bodyPr lIns="0" tIns="0" rIns="0" bIns="0"/>
          <a:lstStyle/>
          <a:p>
            <a:pPr lvl="0" defTabSz="457200">
              <a:defRPr sz="1200"/>
            </a:pPr>
            <a:endParaRPr/>
          </a:p>
        </p:txBody>
      </p:sp>
      <p:sp>
        <p:nvSpPr>
          <p:cNvPr id="23" name="Shape 23"/>
          <p:cNvSpPr>
            <a:spLocks noGrp="1"/>
          </p:cNvSpPr>
          <p:nvPr>
            <p:ph type="title"/>
          </p:nvPr>
        </p:nvSpPr>
        <p:spPr>
          <a:prstGeom prst="rect">
            <a:avLst/>
          </a:prstGeom>
        </p:spPr>
        <p:txBody>
          <a:bodyPr/>
          <a:lstStyle/>
          <a:p>
            <a:pPr lvl="0">
              <a:defRPr sz="1800">
                <a:solidFill>
                  <a:srgbClr val="000000"/>
                </a:solidFill>
              </a:defRPr>
            </a:pPr>
            <a:r>
              <a:rPr sz="5000">
                <a:solidFill>
                  <a:srgbClr val="04617B"/>
                </a:solidFill>
              </a:rPr>
              <a:t>タイトルテキスト</a:t>
            </a:r>
          </a:p>
        </p:txBody>
      </p:sp>
      <p:sp>
        <p:nvSpPr>
          <p:cNvPr id="24" name="Shape 24"/>
          <p:cNvSpPr>
            <a:spLocks noGrp="1"/>
          </p:cNvSpPr>
          <p:nvPr>
            <p:ph type="body" idx="1"/>
          </p:nvPr>
        </p:nvSpPr>
        <p:spPr>
          <a:prstGeom prst="rect">
            <a:avLst/>
          </a:prstGeom>
        </p:spPr>
        <p:txBody>
          <a:bodyPr/>
          <a:lstStyle/>
          <a:p>
            <a:pPr lvl="0">
              <a:defRPr sz="1800"/>
            </a:pPr>
            <a:r>
              <a:rPr sz="2600"/>
              <a:t>本文レベル1</a:t>
            </a:r>
          </a:p>
          <a:p>
            <a:pPr lvl="1">
              <a:defRPr sz="1800"/>
            </a:pPr>
            <a:r>
              <a:rPr sz="2600"/>
              <a:t>本文レベル2</a:t>
            </a:r>
          </a:p>
          <a:p>
            <a:pPr lvl="2">
              <a:defRPr sz="1800"/>
            </a:pPr>
            <a:r>
              <a:rPr sz="2600"/>
              <a:t>本文レベル3</a:t>
            </a:r>
          </a:p>
          <a:p>
            <a:pPr lvl="3">
              <a:defRPr sz="1800"/>
            </a:pPr>
            <a:r>
              <a:rPr sz="2600"/>
              <a:t>本文レベル4</a:t>
            </a:r>
          </a:p>
          <a:p>
            <a:pPr lvl="4">
              <a:defRPr sz="1800"/>
            </a:pPr>
            <a:r>
              <a:rPr sz="2600"/>
              <a:t>本文レベル 5</a:t>
            </a:r>
          </a:p>
        </p:txBody>
      </p:sp>
      <p:sp>
        <p:nvSpPr>
          <p:cNvPr id="25" name="Shape 25"/>
          <p:cNvSpPr>
            <a:spLocks noGrp="1"/>
          </p:cNvSpPr>
          <p:nvPr>
            <p:ph type="sldNum" sz="quarter" idx="2"/>
          </p:nvPr>
        </p:nvSpPr>
        <p:spPr>
          <a:prstGeom prst="rect">
            <a:avLst/>
          </a:prstGeom>
        </p:spPr>
        <p:txBody>
          <a:bodyPr/>
          <a:lstStyle/>
          <a:p>
            <a:pPr lvl="0"/>
            <a:fld id="{86CB4B4D-7CA3-9044-876B-883B54F8677D}" type="slidenum">
              <a:t>‹#›</a:t>
            </a:fld>
            <a:endParaRPr/>
          </a:p>
        </p:txBody>
      </p:sp>
    </p:spTree>
  </p:cSld>
  <p:clrMapOvr>
    <a:masterClrMapping/>
  </p:clrMapOvr>
  <p:transition xmlns:p14="http://schemas.microsoft.com/office/powerpoint/2010/mai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Title and Content">
    <p:spTree>
      <p:nvGrpSpPr>
        <p:cNvPr id="1" name=""/>
        <p:cNvGrpSpPr/>
        <p:nvPr/>
      </p:nvGrpSpPr>
      <p:grpSpPr>
        <a:xfrm>
          <a:off x="0" y="0"/>
          <a:ext cx="0" cy="0"/>
          <a:chOff x="0" y="0"/>
          <a:chExt cx="0" cy="0"/>
        </a:xfrm>
      </p:grpSpPr>
      <p:sp>
        <p:nvSpPr>
          <p:cNvPr id="27" name="Shape 27"/>
          <p:cNvSpPr>
            <a:spLocks noGrp="1"/>
          </p:cNvSpPr>
          <p:nvPr>
            <p:ph type="title"/>
          </p:nvPr>
        </p:nvSpPr>
        <p:spPr>
          <a:prstGeom prst="rect">
            <a:avLst/>
          </a:prstGeom>
        </p:spPr>
        <p:txBody>
          <a:bodyPr/>
          <a:lstStyle/>
          <a:p>
            <a:pPr lvl="0">
              <a:defRPr sz="1800">
                <a:solidFill>
                  <a:srgbClr val="000000"/>
                </a:solidFill>
              </a:defRPr>
            </a:pPr>
            <a:r>
              <a:rPr sz="5000">
                <a:solidFill>
                  <a:srgbClr val="04617B"/>
                </a:solidFill>
              </a:rPr>
              <a:t>タイトルテキスト</a:t>
            </a:r>
          </a:p>
        </p:txBody>
      </p:sp>
      <p:sp>
        <p:nvSpPr>
          <p:cNvPr id="28" name="Shape 28"/>
          <p:cNvSpPr>
            <a:spLocks noGrp="1"/>
          </p:cNvSpPr>
          <p:nvPr>
            <p:ph type="body" idx="1"/>
          </p:nvPr>
        </p:nvSpPr>
        <p:spPr>
          <a:prstGeom prst="rect">
            <a:avLst/>
          </a:prstGeom>
        </p:spPr>
        <p:txBody>
          <a:bodyPr/>
          <a:lstStyle/>
          <a:p>
            <a:pPr lvl="0">
              <a:defRPr sz="1800"/>
            </a:pPr>
            <a:r>
              <a:rPr sz="2600"/>
              <a:t>本文レベル1</a:t>
            </a:r>
          </a:p>
          <a:p>
            <a:pPr lvl="1">
              <a:defRPr sz="1800"/>
            </a:pPr>
            <a:r>
              <a:rPr sz="2600"/>
              <a:t>本文レベル2</a:t>
            </a:r>
          </a:p>
          <a:p>
            <a:pPr lvl="2">
              <a:defRPr sz="1800"/>
            </a:pPr>
            <a:r>
              <a:rPr sz="2600"/>
              <a:t>本文レベル3</a:t>
            </a:r>
          </a:p>
          <a:p>
            <a:pPr lvl="3">
              <a:defRPr sz="1800"/>
            </a:pPr>
            <a:r>
              <a:rPr sz="2600"/>
              <a:t>本文レベル4</a:t>
            </a:r>
          </a:p>
          <a:p>
            <a:pPr lvl="4">
              <a:defRPr sz="1800"/>
            </a:pPr>
            <a:r>
              <a:rPr sz="2600"/>
              <a:t>本文レベル 5</a:t>
            </a:r>
          </a:p>
        </p:txBody>
      </p:sp>
      <p:sp>
        <p:nvSpPr>
          <p:cNvPr id="29" name="Shape 29"/>
          <p:cNvSpPr>
            <a:spLocks noGrp="1"/>
          </p:cNvSpPr>
          <p:nvPr>
            <p:ph type="sldNum" sz="quarter" idx="2"/>
          </p:nvPr>
        </p:nvSpPr>
        <p:spPr>
          <a:xfrm>
            <a:off x="8913446" y="6557940"/>
            <a:ext cx="825500" cy="172816"/>
          </a:xfrm>
          <a:prstGeom prst="rect">
            <a:avLst/>
          </a:prstGeom>
        </p:spPr>
        <p:txBody>
          <a:bodyPr/>
          <a:lstStyle/>
          <a:p>
            <a:pPr lvl="0"/>
            <a:fld id="{86CB4B4D-7CA3-9044-876B-883B54F8677D}" type="slidenum">
              <a:t>‹#›</a:t>
            </a:fld>
            <a:endParaRPr/>
          </a:p>
        </p:txBody>
      </p:sp>
    </p:spTree>
  </p:cSld>
  <p:clrMapOvr>
    <a:masterClrMapping/>
  </p:clrMapOvr>
  <p:transition xmlns:p14="http://schemas.microsoft.com/office/powerpoint/2010/main" spd="med"/>
  <p:timing>
    <p:tnLst>
      <p:par>
        <p:cTn xmlns:p14="http://schemas.microsoft.com/office/powerpoint/2010/mai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Default">
    <p:bg>
      <p:bgPr>
        <a:gradFill flip="none" rotWithShape="1">
          <a:gsLst>
            <a:gs pos="0">
              <a:srgbClr val="FFFFFF"/>
            </a:gs>
            <a:gs pos="60000">
              <a:srgbClr val="F1F5FC"/>
            </a:gs>
            <a:gs pos="100000">
              <a:srgbClr val="91C6F7"/>
            </a:gs>
          </a:gsLst>
          <a:lin ang="16200000" scaled="0"/>
        </a:gradFill>
        <a:effectLst/>
      </p:bgPr>
    </p:bg>
    <p:spTree>
      <p:nvGrpSpPr>
        <p:cNvPr id="1" name=""/>
        <p:cNvGrpSpPr/>
        <p:nvPr/>
      </p:nvGrpSpPr>
      <p:grpSpPr>
        <a:xfrm>
          <a:off x="0" y="0"/>
          <a:ext cx="0" cy="0"/>
          <a:chOff x="0" y="0"/>
          <a:chExt cx="0" cy="0"/>
        </a:xfrm>
      </p:grpSpPr>
      <p:pic>
        <p:nvPicPr>
          <p:cNvPr id="48" name="image1.png" descr="ICRP Logo and Title.gif"/>
          <p:cNvPicPr/>
          <p:nvPr/>
        </p:nvPicPr>
        <p:blipFill>
          <a:blip r:embed="rId2">
            <a:extLst/>
          </a:blip>
          <a:stretch>
            <a:fillRect/>
          </a:stretch>
        </p:blipFill>
        <p:spPr>
          <a:xfrm>
            <a:off x="246062" y="6418262"/>
            <a:ext cx="4129088" cy="317501"/>
          </a:xfrm>
          <a:prstGeom prst="rect">
            <a:avLst/>
          </a:prstGeom>
          <a:ln w="12700">
            <a:miter lim="400000"/>
          </a:ln>
        </p:spPr>
      </p:pic>
    </p:spTree>
  </p:cSld>
  <p:clrMapOvr>
    <a:masterClrMapping/>
  </p:clrMapOvr>
  <p:transition xmlns:p14="http://schemas.microsoft.com/office/powerpoint/2010/mai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obj">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コンテンツ プレースホルダ 2"/>
          <p:cNvSpPr>
            <a:spLocks noGrp="1"/>
          </p:cNvSpPr>
          <p:nvPr>
            <p:ph idx="1"/>
          </p:nvPr>
        </p:nvSpPr>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 3"/>
          <p:cNvSpPr>
            <a:spLocks noGrp="1"/>
          </p:cNvSpPr>
          <p:nvPr>
            <p:ph type="dt" sz="half" idx="10"/>
          </p:nvPr>
        </p:nvSpPr>
        <p:spPr>
          <a:xfrm>
            <a:off x="742950" y="6248400"/>
            <a:ext cx="2063750" cy="457200"/>
          </a:xfrm>
          <a:prstGeom prst="rect">
            <a:avLst/>
          </a:prstGeom>
        </p:spPr>
        <p:txBody>
          <a:bodyPr/>
          <a:lstStyle>
            <a:lvl1pPr>
              <a:defRPr/>
            </a:lvl1pPr>
          </a:lstStyle>
          <a:p>
            <a:pPr>
              <a:defRPr/>
            </a:pPr>
            <a:endParaRPr lang="en-US" altLang="ja-JP"/>
          </a:p>
        </p:txBody>
      </p:sp>
      <p:sp>
        <p:nvSpPr>
          <p:cNvPr id="5" name="フッター プレースホルダ 4"/>
          <p:cNvSpPr>
            <a:spLocks noGrp="1"/>
          </p:cNvSpPr>
          <p:nvPr>
            <p:ph type="ftr" sz="quarter" idx="11"/>
          </p:nvPr>
        </p:nvSpPr>
        <p:spPr>
          <a:xfrm>
            <a:off x="3384550" y="6248400"/>
            <a:ext cx="3136900" cy="457200"/>
          </a:xfrm>
          <a:prstGeom prst="rect">
            <a:avLst/>
          </a:prstGeom>
        </p:spPr>
        <p:txBody>
          <a:bodyPr/>
          <a:lstStyle>
            <a:lvl1pPr>
              <a:defRPr/>
            </a:lvl1pPr>
          </a:lstStyle>
          <a:p>
            <a:pPr>
              <a:defRPr/>
            </a:pPr>
            <a:endParaRPr lang="en-US" altLang="ja-JP"/>
          </a:p>
        </p:txBody>
      </p:sp>
      <p:sp>
        <p:nvSpPr>
          <p:cNvPr id="6" name="スライド番号プレースホルダ 5"/>
          <p:cNvSpPr>
            <a:spLocks noGrp="1"/>
          </p:cNvSpPr>
          <p:nvPr>
            <p:ph type="sldNum" sz="quarter" idx="12"/>
          </p:nvPr>
        </p:nvSpPr>
        <p:spPr>
          <a:xfrm>
            <a:off x="8585200" y="6352658"/>
            <a:ext cx="825500" cy="184666"/>
          </a:xfrm>
        </p:spPr>
        <p:txBody>
          <a:bodyPr/>
          <a:lstStyle>
            <a:lvl1pPr>
              <a:defRPr>
                <a:ea typeface="ＭＳ Ｐゴシック" charset="0"/>
                <a:cs typeface="ＭＳ Ｐゴシック" charset="0"/>
              </a:defRPr>
            </a:lvl1pPr>
          </a:lstStyle>
          <a:p>
            <a:pPr>
              <a:defRPr/>
            </a:pPr>
            <a:fld id="{63AB65A2-8CE3-9440-A35C-7C1028AF98FC}" type="slidenum">
              <a:rPr lang="en-US" altLang="ja-JP"/>
              <a:pPr>
                <a:defRPr/>
              </a:pPr>
              <a:t>‹#›</a:t>
            </a:fld>
            <a:endParaRPr lang="en-US" altLang="ja-JP"/>
          </a:p>
        </p:txBody>
      </p:sp>
    </p:spTree>
    <p:extLst>
      <p:ext uri="{BB962C8B-B14F-4D97-AF65-F5344CB8AC3E}">
        <p14:creationId xmlns:p14="http://schemas.microsoft.com/office/powerpoint/2010/main" val="54609406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theme" Target="../theme/theme1.xml"/><Relationship Id="rId8"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FFFFFF"/>
            </a:gs>
            <a:gs pos="60000">
              <a:srgbClr val="F1F5FC"/>
            </a:gs>
            <a:gs pos="100000">
              <a:srgbClr val="91C6F7"/>
            </a:gs>
          </a:gsLst>
          <a:lin ang="16200000" scaled="0"/>
        </a:gradFill>
        <a:effectLst/>
      </p:bgPr>
    </p:bg>
    <p:spTree>
      <p:nvGrpSpPr>
        <p:cNvPr id="1" name=""/>
        <p:cNvGrpSpPr/>
        <p:nvPr/>
      </p:nvGrpSpPr>
      <p:grpSpPr>
        <a:xfrm>
          <a:off x="0" y="0"/>
          <a:ext cx="0" cy="0"/>
          <a:chOff x="0" y="0"/>
          <a:chExt cx="0" cy="0"/>
        </a:xfrm>
      </p:grpSpPr>
      <p:pic>
        <p:nvPicPr>
          <p:cNvPr id="2" name="image1.png" descr="ICRP Logo and Title.gif"/>
          <p:cNvPicPr/>
          <p:nvPr/>
        </p:nvPicPr>
        <p:blipFill>
          <a:blip r:embed="rId8">
            <a:extLst/>
          </a:blip>
          <a:stretch>
            <a:fillRect/>
          </a:stretch>
        </p:blipFill>
        <p:spPr>
          <a:xfrm>
            <a:off x="246060" y="6418262"/>
            <a:ext cx="4129091" cy="317504"/>
          </a:xfrm>
          <a:prstGeom prst="rect">
            <a:avLst/>
          </a:prstGeom>
          <a:ln w="12700">
            <a:miter lim="400000"/>
          </a:ln>
        </p:spPr>
      </p:pic>
      <p:sp>
        <p:nvSpPr>
          <p:cNvPr id="3" name="Shape 3"/>
          <p:cNvSpPr>
            <a:spLocks noGrp="1"/>
          </p:cNvSpPr>
          <p:nvPr>
            <p:ph type="title"/>
          </p:nvPr>
        </p:nvSpPr>
        <p:spPr>
          <a:xfrm>
            <a:off x="495300" y="152400"/>
            <a:ext cx="8915400" cy="1447800"/>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lstStyle/>
          <a:p>
            <a:pPr lvl="0">
              <a:defRPr sz="1800">
                <a:solidFill>
                  <a:srgbClr val="000000"/>
                </a:solidFill>
              </a:defRPr>
            </a:pPr>
            <a:r>
              <a:rPr sz="5000">
                <a:solidFill>
                  <a:srgbClr val="04617B"/>
                </a:solidFill>
              </a:rPr>
              <a:t>タイトルテキスト</a:t>
            </a:r>
          </a:p>
        </p:txBody>
      </p:sp>
      <p:sp>
        <p:nvSpPr>
          <p:cNvPr id="4" name="Shape 4"/>
          <p:cNvSpPr>
            <a:spLocks noGrp="1"/>
          </p:cNvSpPr>
          <p:nvPr>
            <p:ph type="body" idx="1"/>
          </p:nvPr>
        </p:nvSpPr>
        <p:spPr>
          <a:xfrm>
            <a:off x="495300" y="1600200"/>
            <a:ext cx="8915400" cy="5257800"/>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lstStyle/>
          <a:p>
            <a:pPr lvl="0">
              <a:defRPr sz="1800"/>
            </a:pPr>
            <a:r>
              <a:rPr sz="2600"/>
              <a:t>本文レベル1</a:t>
            </a:r>
          </a:p>
          <a:p>
            <a:pPr lvl="1">
              <a:defRPr sz="1800"/>
            </a:pPr>
            <a:r>
              <a:rPr sz="2600"/>
              <a:t>本文レベル2</a:t>
            </a:r>
          </a:p>
          <a:p>
            <a:pPr lvl="2">
              <a:defRPr sz="1800"/>
            </a:pPr>
            <a:r>
              <a:rPr sz="2600"/>
              <a:t>本文レベル3</a:t>
            </a:r>
          </a:p>
          <a:p>
            <a:pPr lvl="3">
              <a:defRPr sz="1800"/>
            </a:pPr>
            <a:r>
              <a:rPr sz="2600"/>
              <a:t>本文レベル4</a:t>
            </a:r>
          </a:p>
          <a:p>
            <a:pPr lvl="4">
              <a:defRPr sz="1800"/>
            </a:pPr>
            <a:r>
              <a:rPr sz="2600"/>
              <a:t>本文レベル 5</a:t>
            </a:r>
          </a:p>
        </p:txBody>
      </p:sp>
      <p:sp>
        <p:nvSpPr>
          <p:cNvPr id="5" name="Shape 5"/>
          <p:cNvSpPr>
            <a:spLocks noGrp="1"/>
          </p:cNvSpPr>
          <p:nvPr>
            <p:ph type="sldNum" sz="quarter" idx="2"/>
          </p:nvPr>
        </p:nvSpPr>
        <p:spPr>
          <a:xfrm>
            <a:off x="8585200" y="6364509"/>
            <a:ext cx="825500" cy="172815"/>
          </a:xfrm>
          <a:prstGeom prst="rect">
            <a:avLst/>
          </a:prstGeom>
          <a:ln w="12700">
            <a:miter lim="400000"/>
          </a:ln>
        </p:spPr>
        <p:txBody>
          <a:bodyPr lIns="0" tIns="0" rIns="0" bIns="0" anchor="b">
            <a:spAutoFit/>
          </a:bodyPr>
          <a:lstStyle>
            <a:lvl1pPr algn="ctr">
              <a:defRPr sz="1200">
                <a:solidFill>
                  <a:srgbClr val="045C75"/>
                </a:solidFill>
                <a:latin typeface="Arial"/>
                <a:ea typeface="Arial"/>
                <a:cs typeface="Arial"/>
                <a:sym typeface="Arial"/>
              </a:defRPr>
            </a:lvl1pPr>
          </a:lstStyle>
          <a:p>
            <a:pPr lvl="0"/>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50" r:id="rId1"/>
    <p:sldLayoutId id="2147483653" r:id="rId2"/>
    <p:sldLayoutId id="2147483654" r:id="rId3"/>
    <p:sldLayoutId id="2147483655" r:id="rId4"/>
    <p:sldLayoutId id="2147483661" r:id="rId5"/>
    <p:sldLayoutId id="2147483662" r:id="rId6"/>
  </p:sldLayoutIdLst>
  <p:transition xmlns:p14="http://schemas.microsoft.com/office/powerpoint/2010/main" spd="med"/>
  <p:txStyles>
    <p:titleStyle>
      <a:lvl1pPr algn="ctr">
        <a:defRPr sz="5000">
          <a:solidFill>
            <a:srgbClr val="04617B"/>
          </a:solidFill>
          <a:latin typeface="Arial"/>
          <a:ea typeface="Arial"/>
          <a:cs typeface="Arial"/>
          <a:sym typeface="Arial"/>
        </a:defRPr>
      </a:lvl1pPr>
      <a:lvl2pPr algn="ctr">
        <a:defRPr sz="5000">
          <a:solidFill>
            <a:srgbClr val="04617B"/>
          </a:solidFill>
          <a:latin typeface="Arial"/>
          <a:ea typeface="Arial"/>
          <a:cs typeface="Arial"/>
          <a:sym typeface="Arial"/>
        </a:defRPr>
      </a:lvl2pPr>
      <a:lvl3pPr algn="ctr">
        <a:defRPr sz="5000">
          <a:solidFill>
            <a:srgbClr val="04617B"/>
          </a:solidFill>
          <a:latin typeface="Arial"/>
          <a:ea typeface="Arial"/>
          <a:cs typeface="Arial"/>
          <a:sym typeface="Arial"/>
        </a:defRPr>
      </a:lvl3pPr>
      <a:lvl4pPr algn="ctr">
        <a:defRPr sz="5000">
          <a:solidFill>
            <a:srgbClr val="04617B"/>
          </a:solidFill>
          <a:latin typeface="Arial"/>
          <a:ea typeface="Arial"/>
          <a:cs typeface="Arial"/>
          <a:sym typeface="Arial"/>
        </a:defRPr>
      </a:lvl4pPr>
      <a:lvl5pPr algn="ctr">
        <a:defRPr sz="5000">
          <a:solidFill>
            <a:srgbClr val="04617B"/>
          </a:solidFill>
          <a:latin typeface="Arial"/>
          <a:ea typeface="Arial"/>
          <a:cs typeface="Arial"/>
          <a:sym typeface="Arial"/>
        </a:defRPr>
      </a:lvl5pPr>
      <a:lvl6pPr algn="ctr">
        <a:defRPr sz="5000">
          <a:solidFill>
            <a:srgbClr val="04617B"/>
          </a:solidFill>
          <a:latin typeface="Arial"/>
          <a:ea typeface="Arial"/>
          <a:cs typeface="Arial"/>
          <a:sym typeface="Arial"/>
        </a:defRPr>
      </a:lvl6pPr>
      <a:lvl7pPr algn="ctr">
        <a:defRPr sz="5000">
          <a:solidFill>
            <a:srgbClr val="04617B"/>
          </a:solidFill>
          <a:latin typeface="Arial"/>
          <a:ea typeface="Arial"/>
          <a:cs typeface="Arial"/>
          <a:sym typeface="Arial"/>
        </a:defRPr>
      </a:lvl7pPr>
      <a:lvl8pPr algn="ctr">
        <a:defRPr sz="5000">
          <a:solidFill>
            <a:srgbClr val="04617B"/>
          </a:solidFill>
          <a:latin typeface="Arial"/>
          <a:ea typeface="Arial"/>
          <a:cs typeface="Arial"/>
          <a:sym typeface="Arial"/>
        </a:defRPr>
      </a:lvl8pPr>
      <a:lvl9pPr algn="ctr">
        <a:defRPr sz="5000">
          <a:solidFill>
            <a:srgbClr val="04617B"/>
          </a:solidFill>
          <a:latin typeface="Arial"/>
          <a:ea typeface="Arial"/>
          <a:cs typeface="Arial"/>
          <a:sym typeface="Arial"/>
        </a:defRPr>
      </a:lvl9pPr>
    </p:titleStyle>
    <p:bodyStyle>
      <a:lvl1pPr marL="273050" indent="-273050">
        <a:spcBef>
          <a:spcPts val="600"/>
        </a:spcBef>
        <a:buClr>
          <a:srgbClr val="083763"/>
        </a:buClr>
        <a:buSzPct val="95000"/>
        <a:buFont typeface="Wingdings 2"/>
        <a:buChar char="●"/>
        <a:defRPr sz="2600">
          <a:latin typeface="Arial"/>
          <a:ea typeface="Arial"/>
          <a:cs typeface="Arial"/>
          <a:sym typeface="Arial"/>
        </a:defRPr>
      </a:lvl1pPr>
      <a:lvl2pPr marL="660267" indent="-266565">
        <a:spcBef>
          <a:spcPts val="600"/>
        </a:spcBef>
        <a:buClr>
          <a:srgbClr val="083763"/>
        </a:buClr>
        <a:buSzPct val="85000"/>
        <a:buFont typeface="Wingdings 2"/>
        <a:buChar char="●"/>
        <a:defRPr sz="2600">
          <a:latin typeface="Arial"/>
          <a:ea typeface="Arial"/>
          <a:cs typeface="Arial"/>
          <a:sym typeface="Arial"/>
        </a:defRPr>
      </a:lvl2pPr>
      <a:lvl3pPr marL="972984" indent="-304647">
        <a:spcBef>
          <a:spcPts val="600"/>
        </a:spcBef>
        <a:buClr>
          <a:srgbClr val="083763"/>
        </a:buClr>
        <a:buSzPct val="70000"/>
        <a:buFont typeface="Wingdings 2"/>
        <a:buChar char="●"/>
        <a:defRPr sz="2600">
          <a:latin typeface="Arial"/>
          <a:ea typeface="Arial"/>
          <a:cs typeface="Arial"/>
          <a:sym typeface="Arial"/>
        </a:defRPr>
      </a:lvl3pPr>
      <a:lvl4pPr marL="1250313" indent="-272413">
        <a:spcBef>
          <a:spcPts val="600"/>
        </a:spcBef>
        <a:buClr>
          <a:srgbClr val="083763"/>
        </a:buClr>
        <a:buSzPct val="65000"/>
        <a:buFont typeface="Wingdings 2"/>
        <a:buChar char="●"/>
        <a:defRPr sz="2600">
          <a:latin typeface="Arial"/>
          <a:ea typeface="Arial"/>
          <a:cs typeface="Arial"/>
          <a:sym typeface="Arial"/>
        </a:defRPr>
      </a:lvl4pPr>
      <a:lvl5pPr marL="1555219" indent="-302682">
        <a:spcBef>
          <a:spcPts val="600"/>
        </a:spcBef>
        <a:buClr>
          <a:srgbClr val="083763"/>
        </a:buClr>
        <a:buSzPct val="65000"/>
        <a:buFont typeface="Wingdings 2"/>
        <a:buChar char="●"/>
        <a:defRPr sz="2600">
          <a:latin typeface="Arial"/>
          <a:ea typeface="Arial"/>
          <a:cs typeface="Arial"/>
          <a:sym typeface="Arial"/>
        </a:defRPr>
      </a:lvl5pPr>
      <a:lvl6pPr marL="2012419" indent="-302683">
        <a:spcBef>
          <a:spcPts val="600"/>
        </a:spcBef>
        <a:buClr>
          <a:srgbClr val="083763"/>
        </a:buClr>
        <a:buSzPct val="65000"/>
        <a:buFont typeface="Wingdings 2"/>
        <a:buChar char="•"/>
        <a:defRPr sz="2600">
          <a:latin typeface="Arial"/>
          <a:ea typeface="Arial"/>
          <a:cs typeface="Arial"/>
          <a:sym typeface="Arial"/>
        </a:defRPr>
      </a:lvl6pPr>
      <a:lvl7pPr marL="2469619" indent="-302683">
        <a:spcBef>
          <a:spcPts val="600"/>
        </a:spcBef>
        <a:buClr>
          <a:srgbClr val="083763"/>
        </a:buClr>
        <a:buSzPct val="65000"/>
        <a:buFont typeface="Wingdings 2"/>
        <a:buChar char="•"/>
        <a:defRPr sz="2600">
          <a:latin typeface="Arial"/>
          <a:ea typeface="Arial"/>
          <a:cs typeface="Arial"/>
          <a:sym typeface="Arial"/>
        </a:defRPr>
      </a:lvl7pPr>
      <a:lvl8pPr marL="2926819" indent="-302683">
        <a:spcBef>
          <a:spcPts val="600"/>
        </a:spcBef>
        <a:buClr>
          <a:srgbClr val="083763"/>
        </a:buClr>
        <a:buSzPct val="65000"/>
        <a:buFont typeface="Wingdings 2"/>
        <a:buChar char="•"/>
        <a:defRPr sz="2600">
          <a:latin typeface="Arial"/>
          <a:ea typeface="Arial"/>
          <a:cs typeface="Arial"/>
          <a:sym typeface="Arial"/>
        </a:defRPr>
      </a:lvl8pPr>
      <a:lvl9pPr marL="3384020" indent="-302683">
        <a:spcBef>
          <a:spcPts val="600"/>
        </a:spcBef>
        <a:buClr>
          <a:srgbClr val="083763"/>
        </a:buClr>
        <a:buSzPct val="65000"/>
        <a:buFont typeface="Wingdings 2"/>
        <a:buChar char="•"/>
        <a:defRPr sz="2600">
          <a:latin typeface="Arial"/>
          <a:ea typeface="Arial"/>
          <a:cs typeface="Arial"/>
          <a:sym typeface="Arial"/>
        </a:defRPr>
      </a:lvl9pPr>
    </p:bodyStyle>
    <p:otherStyle>
      <a:lvl1pPr algn="ctr">
        <a:defRPr sz="1200">
          <a:solidFill>
            <a:schemeClr val="tx1"/>
          </a:solidFill>
          <a:latin typeface="+mn-lt"/>
          <a:ea typeface="+mn-ea"/>
          <a:cs typeface="+mn-cs"/>
          <a:sym typeface="Arial"/>
        </a:defRPr>
      </a:lvl1pPr>
      <a:lvl2pPr algn="ctr">
        <a:defRPr sz="1200">
          <a:solidFill>
            <a:schemeClr val="tx1"/>
          </a:solidFill>
          <a:latin typeface="+mn-lt"/>
          <a:ea typeface="+mn-ea"/>
          <a:cs typeface="+mn-cs"/>
          <a:sym typeface="Arial"/>
        </a:defRPr>
      </a:lvl2pPr>
      <a:lvl3pPr algn="ctr">
        <a:defRPr sz="1200">
          <a:solidFill>
            <a:schemeClr val="tx1"/>
          </a:solidFill>
          <a:latin typeface="+mn-lt"/>
          <a:ea typeface="+mn-ea"/>
          <a:cs typeface="+mn-cs"/>
          <a:sym typeface="Arial"/>
        </a:defRPr>
      </a:lvl3pPr>
      <a:lvl4pPr algn="ctr">
        <a:defRPr sz="1200">
          <a:solidFill>
            <a:schemeClr val="tx1"/>
          </a:solidFill>
          <a:latin typeface="+mn-lt"/>
          <a:ea typeface="+mn-ea"/>
          <a:cs typeface="+mn-cs"/>
          <a:sym typeface="Arial"/>
        </a:defRPr>
      </a:lvl4pPr>
      <a:lvl5pPr algn="ctr">
        <a:defRPr sz="1200">
          <a:solidFill>
            <a:schemeClr val="tx1"/>
          </a:solidFill>
          <a:latin typeface="+mn-lt"/>
          <a:ea typeface="+mn-ea"/>
          <a:cs typeface="+mn-cs"/>
          <a:sym typeface="Arial"/>
        </a:defRPr>
      </a:lvl5pPr>
      <a:lvl6pPr algn="ctr">
        <a:defRPr sz="1200">
          <a:solidFill>
            <a:schemeClr val="tx1"/>
          </a:solidFill>
          <a:latin typeface="+mn-lt"/>
          <a:ea typeface="+mn-ea"/>
          <a:cs typeface="+mn-cs"/>
          <a:sym typeface="Arial"/>
        </a:defRPr>
      </a:lvl6pPr>
      <a:lvl7pPr algn="ctr">
        <a:defRPr sz="1200">
          <a:solidFill>
            <a:schemeClr val="tx1"/>
          </a:solidFill>
          <a:latin typeface="+mn-lt"/>
          <a:ea typeface="+mn-ea"/>
          <a:cs typeface="+mn-cs"/>
          <a:sym typeface="Arial"/>
        </a:defRPr>
      </a:lvl7pPr>
      <a:lvl8pPr algn="ctr">
        <a:defRPr sz="1200">
          <a:solidFill>
            <a:schemeClr val="tx1"/>
          </a:solidFill>
          <a:latin typeface="+mn-lt"/>
          <a:ea typeface="+mn-ea"/>
          <a:cs typeface="+mn-cs"/>
          <a:sym typeface="Arial"/>
        </a:defRPr>
      </a:lvl8pPr>
      <a:lvl9pPr algn="ctr">
        <a:defRPr sz="1200">
          <a:solidFill>
            <a:schemeClr val="tx1"/>
          </a:solidFill>
          <a:latin typeface="+mn-lt"/>
          <a:ea typeface="+mn-ea"/>
          <a:cs typeface="+mn-cs"/>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Shape 52"/>
          <p:cNvSpPr/>
          <p:nvPr/>
        </p:nvSpPr>
        <p:spPr>
          <a:xfrm>
            <a:off x="1136190" y="2570319"/>
            <a:ext cx="7677739" cy="1015659"/>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p>
            <a:pPr lvl="0" algn="ctr">
              <a:defRPr sz="1800"/>
            </a:pPr>
            <a:r>
              <a:rPr sz="3200" dirty="0">
                <a:solidFill>
                  <a:srgbClr val="FFFFFF"/>
                </a:solidFill>
                <a:latin typeface="Arial"/>
                <a:ea typeface="Arial"/>
                <a:cs typeface="Arial"/>
                <a:sym typeface="Arial"/>
              </a:rPr>
              <a:t>Update of ICRP Publications</a:t>
            </a:r>
            <a:r>
              <a:rPr sz="3200" dirty="0">
                <a:latin typeface="Arial"/>
                <a:ea typeface="Arial"/>
                <a:cs typeface="Arial"/>
                <a:sym typeface="Arial"/>
              </a:rPr>
              <a:t> </a:t>
            </a:r>
            <a:r>
              <a:rPr sz="3200" dirty="0">
                <a:solidFill>
                  <a:srgbClr val="FFFFFF"/>
                </a:solidFill>
                <a:latin typeface="Arial"/>
                <a:ea typeface="Arial"/>
                <a:cs typeface="Arial"/>
                <a:sym typeface="Arial"/>
              </a:rPr>
              <a:t>109 and </a:t>
            </a:r>
            <a:r>
              <a:rPr sz="3200" dirty="0" smtClean="0">
                <a:solidFill>
                  <a:srgbClr val="FFFFFF"/>
                </a:solidFill>
                <a:latin typeface="Arial"/>
                <a:ea typeface="Arial"/>
                <a:cs typeface="Arial"/>
                <a:sym typeface="Arial"/>
              </a:rPr>
              <a:t>111</a:t>
            </a:r>
            <a:endParaRPr lang="en-US" sz="3200" dirty="0" smtClean="0">
              <a:solidFill>
                <a:srgbClr val="FFFFFF"/>
              </a:solidFill>
              <a:latin typeface="Arial"/>
              <a:ea typeface="Arial"/>
              <a:cs typeface="Arial"/>
              <a:sym typeface="Arial"/>
            </a:endParaRPr>
          </a:p>
          <a:p>
            <a:pPr lvl="0" algn="ctr">
              <a:defRPr sz="1800"/>
            </a:pPr>
            <a:endParaRPr sz="2800" dirty="0">
              <a:solidFill>
                <a:srgbClr val="FFFFFF"/>
              </a:solidFill>
              <a:latin typeface="Arial"/>
              <a:ea typeface="Arial"/>
              <a:cs typeface="Arial"/>
              <a:sym typeface="Arial"/>
            </a:endParaRPr>
          </a:p>
        </p:txBody>
      </p:sp>
      <p:sp>
        <p:nvSpPr>
          <p:cNvPr id="3" name="Shape 54"/>
          <p:cNvSpPr/>
          <p:nvPr/>
        </p:nvSpPr>
        <p:spPr>
          <a:xfrm>
            <a:off x="4561992" y="4934550"/>
            <a:ext cx="4458510" cy="929637"/>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p>
            <a:pPr lvl="0">
              <a:defRPr sz="1800"/>
            </a:pPr>
            <a:r>
              <a:rPr sz="2400" dirty="0">
                <a:solidFill>
                  <a:srgbClr val="FFFFFF"/>
                </a:solidFill>
                <a:latin typeface="+mn-lt"/>
                <a:ea typeface="+mn-ea"/>
                <a:cs typeface="+mn-cs"/>
                <a:sym typeface="Avenir Roman"/>
              </a:rPr>
              <a:t>Michiaki KAI, Ph.D.</a:t>
            </a:r>
            <a:endParaRPr dirty="0">
              <a:latin typeface="+mn-lt"/>
              <a:ea typeface="+mn-ea"/>
              <a:cs typeface="+mn-cs"/>
              <a:sym typeface="Avenir Roman"/>
            </a:endParaRPr>
          </a:p>
          <a:p>
            <a:pPr lvl="0">
              <a:defRPr sz="1800"/>
            </a:pPr>
            <a:r>
              <a:rPr sz="2400" dirty="0">
                <a:solidFill>
                  <a:srgbClr val="FFFFFF"/>
                </a:solidFill>
                <a:latin typeface="+mn-lt"/>
                <a:ea typeface="+mn-ea"/>
                <a:cs typeface="+mn-cs"/>
                <a:sym typeface="Avenir Roman"/>
              </a:rPr>
              <a:t>Chair  TG93, ICRP Committee 4</a:t>
            </a:r>
          </a:p>
        </p:txBody>
      </p:sp>
    </p:spTree>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783349" y="5847298"/>
            <a:ext cx="914400" cy="914400"/>
          </a:xfrm>
          <a:prstGeom prst="rect">
            <a:avLst/>
          </a:prstGeom>
        </p:spPr>
        <p:txBody>
          <a:bodyPr vert="horz" wrap="none" lIns="0" rIns="18288" rtlCol="0">
            <a:normAutofit/>
          </a:bodyPr>
          <a:lstStyle/>
          <a:p>
            <a:pPr marR="45720" algn="r" rtl="0">
              <a:spcBef>
                <a:spcPct val="20000"/>
              </a:spcBef>
              <a:buClr>
                <a:schemeClr val="accent3"/>
              </a:buClr>
              <a:buSzPct val="95000"/>
            </a:pPr>
            <a:endParaRPr lang="fr-FR" sz="1600" kern="1200" dirty="0">
              <a:solidFill>
                <a:schemeClr val="tx1"/>
              </a:solidFill>
              <a:latin typeface="+mn-lt"/>
              <a:ea typeface="+mn-ea"/>
              <a:cs typeface="+mn-cs"/>
            </a:endParaRPr>
          </a:p>
        </p:txBody>
      </p:sp>
      <p:sp>
        <p:nvSpPr>
          <p:cNvPr id="6" name="テキスト ボックス 1"/>
          <p:cNvSpPr txBox="1"/>
          <p:nvPr/>
        </p:nvSpPr>
        <p:spPr>
          <a:xfrm>
            <a:off x="990600" y="990600"/>
            <a:ext cx="8153400" cy="5493808"/>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t">
            <a:spAutoFit/>
          </a:bodyPr>
          <a:lstStyle/>
          <a:p>
            <a:pPr marL="285750" indent="-285750">
              <a:buFont typeface="Wingdings" panose="05000000000000000000" pitchFamily="2" charset="2"/>
              <a:buChar char="l"/>
            </a:pPr>
            <a:r>
              <a:rPr lang="en-US" altLang="ja-JP" sz="1800" dirty="0">
                <a:solidFill>
                  <a:srgbClr val="002060"/>
                </a:solidFill>
                <a:latin typeface="Arial" panose="020B0604020202020204" pitchFamily="34" charset="0"/>
                <a:cs typeface="Arial" panose="020B0604020202020204" pitchFamily="34" charset="0"/>
              </a:rPr>
              <a:t>ICRP Publications 109 and 111 were issued in 2009 (23 years after the Chernobyl accident) </a:t>
            </a:r>
          </a:p>
          <a:p>
            <a:pPr marL="285750" indent="-285750">
              <a:buFont typeface="Wingdings" panose="05000000000000000000" pitchFamily="2" charset="2"/>
              <a:buChar char="l"/>
            </a:pPr>
            <a:endParaRPr lang="en-US" altLang="ja-JP" sz="1800" dirty="0">
              <a:solidFill>
                <a:srgbClr val="002060"/>
              </a:solidFill>
              <a:latin typeface="Arial" panose="020B0604020202020204" pitchFamily="34" charset="0"/>
              <a:cs typeface="Arial" panose="020B0604020202020204" pitchFamily="34" charset="0"/>
            </a:endParaRPr>
          </a:p>
          <a:p>
            <a:pPr marL="285750" indent="-285750">
              <a:buFont typeface="Wingdings" panose="05000000000000000000" pitchFamily="2" charset="2"/>
              <a:buChar char="l"/>
            </a:pPr>
            <a:r>
              <a:rPr lang="en-US" altLang="ja-JP" sz="1800" dirty="0">
                <a:solidFill>
                  <a:srgbClr val="002060"/>
                </a:solidFill>
                <a:latin typeface="Arial" panose="020B0604020202020204" pitchFamily="34" charset="0"/>
                <a:cs typeface="Arial" panose="020B0604020202020204" pitchFamily="34" charset="0"/>
              </a:rPr>
              <a:t>First Publications implementing the new Recommendations of the Commission (Publication 103, 2007)</a:t>
            </a:r>
          </a:p>
          <a:p>
            <a:pPr marL="285750" indent="-285750">
              <a:buFont typeface="Wingdings" panose="05000000000000000000" pitchFamily="2" charset="2"/>
              <a:buChar char="l"/>
            </a:pPr>
            <a:endParaRPr lang="en-US" altLang="ja-JP" sz="1800" dirty="0">
              <a:solidFill>
                <a:srgbClr val="002060"/>
              </a:solidFill>
              <a:latin typeface="Arial" panose="020B0604020202020204" pitchFamily="34" charset="0"/>
              <a:cs typeface="Arial" panose="020B0604020202020204" pitchFamily="34" charset="0"/>
            </a:endParaRPr>
          </a:p>
          <a:p>
            <a:pPr marL="285750" indent="-285750">
              <a:buFont typeface="Wingdings" panose="05000000000000000000" pitchFamily="2" charset="2"/>
              <a:buChar char="l"/>
            </a:pPr>
            <a:r>
              <a:rPr lang="en-US" altLang="ja-JP" sz="1800" dirty="0">
                <a:solidFill>
                  <a:srgbClr val="002060"/>
                </a:solidFill>
                <a:latin typeface="Arial" panose="020B0604020202020204" pitchFamily="34" charset="0"/>
                <a:cs typeface="Arial" panose="020B0604020202020204" pitchFamily="34" charset="0"/>
              </a:rPr>
              <a:t>When the Fukushima accident occurred no authority in the world had had the time to analyze and integrate the advice of Publications 109 and 111 in regulation. However they have been influential in the management of the accident but not always well understood and applied</a:t>
            </a:r>
          </a:p>
          <a:p>
            <a:pPr marL="285750" indent="-285750">
              <a:buFont typeface="Wingdings" panose="05000000000000000000" pitchFamily="2" charset="2"/>
              <a:buChar char="l"/>
            </a:pPr>
            <a:endParaRPr lang="en-US" altLang="ja-JP" sz="1800" dirty="0">
              <a:solidFill>
                <a:srgbClr val="002060"/>
              </a:solidFill>
              <a:latin typeface="Arial" panose="020B0604020202020204" pitchFamily="34" charset="0"/>
              <a:cs typeface="Arial" panose="020B0604020202020204" pitchFamily="34" charset="0"/>
            </a:endParaRPr>
          </a:p>
          <a:p>
            <a:pPr marL="285750" indent="-285750">
              <a:buFont typeface="Wingdings" panose="05000000000000000000" pitchFamily="2" charset="2"/>
              <a:buChar char="l"/>
            </a:pPr>
            <a:r>
              <a:rPr lang="en-US" altLang="ja-JP" sz="1800" dirty="0">
                <a:solidFill>
                  <a:srgbClr val="002060"/>
                </a:solidFill>
                <a:latin typeface="Arial" panose="020B0604020202020204" pitchFamily="34" charset="0"/>
                <a:cs typeface="Arial" panose="020B0604020202020204" pitchFamily="34" charset="0"/>
              </a:rPr>
              <a:t>Soon after the accident ICRP Task Group 84 was established to draw the ‘Initial Lessons from the NPP Accident in Japan vis-à-vis the ICRP System of Radiological Protection’</a:t>
            </a:r>
          </a:p>
          <a:p>
            <a:pPr marL="285750" indent="-285750">
              <a:buFont typeface="Wingdings" panose="05000000000000000000" pitchFamily="2" charset="2"/>
              <a:buChar char="l"/>
            </a:pPr>
            <a:endParaRPr lang="en-US" altLang="ja-JP" sz="1800" dirty="0">
              <a:solidFill>
                <a:srgbClr val="002060"/>
              </a:solidFill>
              <a:latin typeface="Arial" panose="020B0604020202020204" pitchFamily="34" charset="0"/>
              <a:cs typeface="Arial" panose="020B0604020202020204" pitchFamily="34" charset="0"/>
            </a:endParaRPr>
          </a:p>
          <a:p>
            <a:pPr marL="285750" indent="-285750">
              <a:buFont typeface="Wingdings" panose="05000000000000000000" pitchFamily="2" charset="2"/>
              <a:buChar char="l"/>
            </a:pPr>
            <a:r>
              <a:rPr lang="en-US" altLang="ja-JP" sz="1800" dirty="0">
                <a:solidFill>
                  <a:srgbClr val="002060"/>
                </a:solidFill>
                <a:latin typeface="Arial" panose="020B0604020202020204" pitchFamily="34" charset="0"/>
                <a:cs typeface="Arial" panose="020B0604020202020204" pitchFamily="34" charset="0"/>
              </a:rPr>
              <a:t>Released in November 2012, the Summary of the Task Group report highlighted several points requiring clarification and additions in Publications 109 and 111 </a:t>
            </a:r>
            <a:endParaRPr lang="en-US" altLang="ja-JP" sz="1800" b="1" dirty="0">
              <a:solidFill>
                <a:srgbClr val="002060"/>
              </a:solidFill>
              <a:latin typeface="Arial" panose="020B0604020202020204" pitchFamily="34" charset="0"/>
              <a:cs typeface="Arial" panose="020B0604020202020204" pitchFamily="34" charset="0"/>
            </a:endParaRPr>
          </a:p>
          <a:p>
            <a:pPr marL="285750" indent="-285750">
              <a:lnSpc>
                <a:spcPct val="150000"/>
              </a:lnSpc>
              <a:buFont typeface="Arial"/>
              <a:buChar char="•"/>
            </a:pPr>
            <a:endParaRPr lang="ja-JP" altLang="ja-JP" sz="1800" dirty="0">
              <a:solidFill>
                <a:srgbClr val="002060"/>
              </a:solidFill>
              <a:latin typeface="Arial" panose="020B0604020202020204" pitchFamily="34" charset="0"/>
              <a:cs typeface="Arial" panose="020B0604020202020204" pitchFamily="34" charset="0"/>
            </a:endParaRPr>
          </a:p>
        </p:txBody>
      </p:sp>
      <p:sp>
        <p:nvSpPr>
          <p:cNvPr id="3" name="テキスト ボックス 2"/>
          <p:cNvSpPr txBox="1"/>
          <p:nvPr/>
        </p:nvSpPr>
        <p:spPr>
          <a:xfrm>
            <a:off x="1302263" y="288000"/>
            <a:ext cx="7340252" cy="523216"/>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t">
            <a:spAutoFit/>
          </a:bodyPr>
          <a:lstStyle/>
          <a:p>
            <a:pPr marL="0" marR="0" indent="0" algn="ctr" defTabSz="914400" rtl="0" fontAlgn="auto" latinLnBrk="1" hangingPunct="0">
              <a:lnSpc>
                <a:spcPct val="100000"/>
              </a:lnSpc>
              <a:spcBef>
                <a:spcPts val="0"/>
              </a:spcBef>
              <a:spcAft>
                <a:spcPts val="0"/>
              </a:spcAft>
              <a:buClrTx/>
              <a:buSzTx/>
              <a:buFontTx/>
              <a:buNone/>
              <a:tabLst/>
            </a:pPr>
            <a:r>
              <a:rPr kumimoji="0" lang="en-US" altLang="ja-JP" sz="2800" b="1" i="0" u="none" strike="noStrike" cap="none" spc="0" normalizeH="0" baseline="0" dirty="0" smtClean="0">
                <a:ln>
                  <a:noFill/>
                </a:ln>
                <a:solidFill>
                  <a:srgbClr val="002060"/>
                </a:solidFill>
                <a:effectLst>
                  <a:outerShdw blurRad="38100" dist="38100" dir="2700000" algn="tl">
                    <a:srgbClr val="000000">
                      <a:alpha val="43137"/>
                    </a:srgbClr>
                  </a:outerShdw>
                </a:effectLst>
                <a:uFillTx/>
                <a:latin typeface="Arial" panose="020B0604020202020204" pitchFamily="34" charset="0"/>
                <a:cs typeface="Arial" panose="020B0604020202020204" pitchFamily="34" charset="0"/>
                <a:sym typeface="Helvetica"/>
              </a:rPr>
              <a:t>Background</a:t>
            </a:r>
            <a:endParaRPr kumimoji="0" lang="ja-JP" altLang="en-US" sz="2800" b="1" i="0" u="none" strike="noStrike" cap="none" spc="0" normalizeH="0" baseline="0" dirty="0">
              <a:ln>
                <a:noFill/>
              </a:ln>
              <a:solidFill>
                <a:srgbClr val="002060"/>
              </a:solidFill>
              <a:effectLst>
                <a:outerShdw blurRad="38100" dist="38100" dir="2700000" algn="tl">
                  <a:srgbClr val="000000">
                    <a:alpha val="43137"/>
                  </a:srgbClr>
                </a:outerShdw>
              </a:effectLst>
              <a:uFillTx/>
              <a:latin typeface="Arial" panose="020B0604020202020204" pitchFamily="34" charset="0"/>
              <a:cs typeface="Arial" panose="020B0604020202020204" pitchFamily="34" charset="0"/>
              <a:sym typeface="Helvetica"/>
            </a:endParaRPr>
          </a:p>
        </p:txBody>
      </p:sp>
      <p:sp>
        <p:nvSpPr>
          <p:cNvPr id="8" name="Espace réservé du numéro de diapositive 4"/>
          <p:cNvSpPr txBox="1">
            <a:spLocks noGrp="1"/>
          </p:cNvSpPr>
          <p:nvPr/>
        </p:nvSpPr>
        <p:spPr bwMode="auto">
          <a:xfrm>
            <a:off x="7820547" y="62865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Constantia" charset="0"/>
                <a:ea typeface="ＭＳ Ｐゴシック" charset="0"/>
                <a:cs typeface="Arial" charset="0"/>
              </a:defRPr>
            </a:lvl1pPr>
            <a:lvl2pPr marL="37931725" indent="-37474525" eaLnBrk="0" hangingPunct="0">
              <a:defRPr sz="2400">
                <a:solidFill>
                  <a:schemeClr val="tx1"/>
                </a:solidFill>
                <a:latin typeface="Constantia" charset="0"/>
                <a:ea typeface="Arial" charset="0"/>
                <a:cs typeface="Arial" charset="0"/>
              </a:defRPr>
            </a:lvl2pPr>
            <a:lvl3pPr eaLnBrk="0" hangingPunct="0">
              <a:defRPr sz="2400">
                <a:solidFill>
                  <a:schemeClr val="tx1"/>
                </a:solidFill>
                <a:latin typeface="Constantia" charset="0"/>
                <a:ea typeface="Arial" charset="0"/>
                <a:cs typeface="Arial" charset="0"/>
              </a:defRPr>
            </a:lvl3pPr>
            <a:lvl4pPr eaLnBrk="0" hangingPunct="0">
              <a:defRPr sz="2400">
                <a:solidFill>
                  <a:schemeClr val="tx1"/>
                </a:solidFill>
                <a:latin typeface="Constantia" charset="0"/>
                <a:ea typeface="Arial" charset="0"/>
                <a:cs typeface="Arial" charset="0"/>
              </a:defRPr>
            </a:lvl4pPr>
            <a:lvl5pPr eaLnBrk="0" hangingPunct="0">
              <a:defRPr sz="2400">
                <a:solidFill>
                  <a:schemeClr val="tx1"/>
                </a:solidFill>
                <a:latin typeface="Constantia" charset="0"/>
                <a:ea typeface="Arial" charset="0"/>
                <a:cs typeface="Arial" charset="0"/>
              </a:defRPr>
            </a:lvl5pPr>
            <a:lvl6pPr marL="457200" eaLnBrk="0" fontAlgn="base" hangingPunct="0">
              <a:spcBef>
                <a:spcPct val="0"/>
              </a:spcBef>
              <a:spcAft>
                <a:spcPct val="0"/>
              </a:spcAft>
              <a:defRPr sz="2400">
                <a:solidFill>
                  <a:schemeClr val="tx1"/>
                </a:solidFill>
                <a:latin typeface="Constantia" charset="0"/>
                <a:ea typeface="Arial" charset="0"/>
                <a:cs typeface="Arial" charset="0"/>
              </a:defRPr>
            </a:lvl6pPr>
            <a:lvl7pPr marL="914400" eaLnBrk="0" fontAlgn="base" hangingPunct="0">
              <a:spcBef>
                <a:spcPct val="0"/>
              </a:spcBef>
              <a:spcAft>
                <a:spcPct val="0"/>
              </a:spcAft>
              <a:defRPr sz="2400">
                <a:solidFill>
                  <a:schemeClr val="tx1"/>
                </a:solidFill>
                <a:latin typeface="Constantia" charset="0"/>
                <a:ea typeface="Arial" charset="0"/>
                <a:cs typeface="Arial" charset="0"/>
              </a:defRPr>
            </a:lvl7pPr>
            <a:lvl8pPr marL="1371600" eaLnBrk="0" fontAlgn="base" hangingPunct="0">
              <a:spcBef>
                <a:spcPct val="0"/>
              </a:spcBef>
              <a:spcAft>
                <a:spcPct val="0"/>
              </a:spcAft>
              <a:defRPr sz="2400">
                <a:solidFill>
                  <a:schemeClr val="tx1"/>
                </a:solidFill>
                <a:latin typeface="Constantia" charset="0"/>
                <a:ea typeface="Arial" charset="0"/>
                <a:cs typeface="Arial" charset="0"/>
              </a:defRPr>
            </a:lvl8pPr>
            <a:lvl9pPr marL="1828800" eaLnBrk="0" fontAlgn="base" hangingPunct="0">
              <a:spcBef>
                <a:spcPct val="0"/>
              </a:spcBef>
              <a:spcAft>
                <a:spcPct val="0"/>
              </a:spcAft>
              <a:defRPr sz="2400">
                <a:solidFill>
                  <a:schemeClr val="tx1"/>
                </a:solidFill>
                <a:latin typeface="Constantia" charset="0"/>
                <a:ea typeface="Arial" charset="0"/>
                <a:cs typeface="Arial" charset="0"/>
              </a:defRPr>
            </a:lvl9pPr>
          </a:lstStyle>
          <a:p>
            <a:pPr algn="r" eaLnBrk="1" hangingPunct="1"/>
            <a:fld id="{0952CCEE-48BD-9848-A09A-CF791FAA8736}" type="slidenum">
              <a:rPr lang="fr-FR" sz="1200">
                <a:latin typeface="Arial" charset="0"/>
              </a:rPr>
              <a:pPr algn="r" eaLnBrk="1" hangingPunct="1"/>
              <a:t>2</a:t>
            </a:fld>
            <a:endParaRPr lang="fr-FR" sz="1200">
              <a:latin typeface="Arial" charset="0"/>
            </a:endParaRPr>
          </a:p>
        </p:txBody>
      </p:sp>
    </p:spTree>
    <p:extLst>
      <p:ext uri="{BB962C8B-B14F-4D97-AF65-F5344CB8AC3E}">
        <p14:creationId xmlns:p14="http://schemas.microsoft.com/office/powerpoint/2010/main" val="2708244419"/>
      </p:ext>
    </p:extLst>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 name="Shape 290"/>
          <p:cNvSpPr/>
          <p:nvPr/>
        </p:nvSpPr>
        <p:spPr>
          <a:xfrm>
            <a:off x="126999" y="569698"/>
            <a:ext cx="9906002" cy="486204"/>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ctr">
              <a:defRPr sz="2800" b="1">
                <a:solidFill>
                  <a:srgbClr val="000051"/>
                </a:solidFill>
                <a:latin typeface="Arial"/>
                <a:ea typeface="Arial"/>
                <a:cs typeface="Arial"/>
                <a:sym typeface="Arial"/>
              </a:defRPr>
            </a:lvl1pPr>
          </a:lstStyle>
          <a:p>
            <a:pPr lvl="0">
              <a:defRPr sz="1800" b="0">
                <a:solidFill>
                  <a:srgbClr val="000000"/>
                </a:solidFill>
              </a:defRPr>
            </a:pPr>
            <a:r>
              <a:rPr sz="2800" b="1">
                <a:solidFill>
                  <a:srgbClr val="000051"/>
                </a:solidFill>
              </a:rPr>
              <a:t>ICRP TG39 Membership</a:t>
            </a:r>
          </a:p>
        </p:txBody>
      </p:sp>
      <p:sp>
        <p:nvSpPr>
          <p:cNvPr id="291" name="Shape 291"/>
          <p:cNvSpPr/>
          <p:nvPr/>
        </p:nvSpPr>
        <p:spPr>
          <a:xfrm>
            <a:off x="990600" y="1301588"/>
            <a:ext cx="7924800" cy="522538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p>
            <a:pPr lvl="0">
              <a:defRPr sz="1800"/>
            </a:pPr>
            <a:r>
              <a:rPr sz="2300">
                <a:latin typeface="Arial"/>
                <a:ea typeface="Arial"/>
                <a:cs typeface="Arial"/>
                <a:sym typeface="Arial"/>
              </a:rPr>
              <a:t>Michiaki Kai, Japan (Chair)  </a:t>
            </a:r>
          </a:p>
          <a:p>
            <a:pPr lvl="0">
              <a:defRPr sz="1800"/>
            </a:pPr>
            <a:r>
              <a:rPr sz="2300">
                <a:latin typeface="Arial"/>
                <a:ea typeface="Arial"/>
                <a:cs typeface="Arial"/>
                <a:sym typeface="Arial"/>
              </a:rPr>
              <a:t>Toshimitsu Homma, Japan (Vice-chair)  </a:t>
            </a:r>
          </a:p>
          <a:p>
            <a:pPr lvl="0">
              <a:defRPr sz="1800"/>
            </a:pPr>
            <a:r>
              <a:rPr sz="2300">
                <a:latin typeface="Arial"/>
                <a:ea typeface="Arial"/>
                <a:cs typeface="Arial"/>
                <a:sym typeface="Arial"/>
              </a:rPr>
              <a:t>Anne Nisbet, UK  </a:t>
            </a:r>
          </a:p>
          <a:p>
            <a:pPr lvl="0">
              <a:defRPr sz="1800"/>
            </a:pPr>
            <a:r>
              <a:rPr sz="2300">
                <a:latin typeface="Arial"/>
                <a:ea typeface="Arial"/>
                <a:cs typeface="Arial"/>
                <a:sym typeface="Arial"/>
              </a:rPr>
              <a:t>Thierry Schneider, France  </a:t>
            </a:r>
          </a:p>
          <a:p>
            <a:pPr lvl="0">
              <a:defRPr sz="1800"/>
            </a:pPr>
            <a:r>
              <a:rPr sz="2300">
                <a:latin typeface="Arial"/>
                <a:ea typeface="Arial"/>
                <a:cs typeface="Arial"/>
                <a:sym typeface="Arial"/>
              </a:rPr>
              <a:t>Victor Averin, Belarus  </a:t>
            </a:r>
          </a:p>
          <a:p>
            <a:pPr lvl="0">
              <a:defRPr sz="1800"/>
            </a:pPr>
            <a:r>
              <a:rPr sz="2300">
                <a:latin typeface="Arial"/>
                <a:ea typeface="Arial"/>
                <a:cs typeface="Arial"/>
                <a:sym typeface="Arial"/>
              </a:rPr>
              <a:t>Ralph Andersen, USA </a:t>
            </a:r>
          </a:p>
          <a:p>
            <a:pPr lvl="0">
              <a:defRPr sz="1800"/>
            </a:pPr>
            <a:r>
              <a:rPr sz="2300">
                <a:latin typeface="Arial"/>
                <a:ea typeface="Arial"/>
                <a:cs typeface="Arial"/>
                <a:sym typeface="Arial"/>
              </a:rPr>
              <a:t> </a:t>
            </a:r>
          </a:p>
          <a:p>
            <a:pPr lvl="0">
              <a:defRPr sz="1800"/>
            </a:pPr>
            <a:r>
              <a:rPr sz="2300" i="1">
                <a:latin typeface="Arial"/>
                <a:ea typeface="Arial"/>
                <a:cs typeface="Arial"/>
                <a:sym typeface="Arial"/>
              </a:rPr>
              <a:t>Corresponding Members: </a:t>
            </a:r>
            <a:endParaRPr sz="2300">
              <a:latin typeface="Arial"/>
              <a:ea typeface="Arial"/>
              <a:cs typeface="Arial"/>
              <a:sym typeface="Arial"/>
            </a:endParaRPr>
          </a:p>
          <a:p>
            <a:pPr lvl="0">
              <a:defRPr sz="1800"/>
            </a:pPr>
            <a:r>
              <a:rPr sz="2300">
                <a:latin typeface="Arial"/>
                <a:ea typeface="Arial"/>
                <a:cs typeface="Arial"/>
                <a:sym typeface="Arial"/>
              </a:rPr>
              <a:t>Miroslav Pinak (IAEA)  </a:t>
            </a:r>
          </a:p>
          <a:p>
            <a:pPr lvl="0">
              <a:defRPr sz="1800"/>
            </a:pPr>
            <a:r>
              <a:rPr sz="2300">
                <a:latin typeface="Arial"/>
                <a:ea typeface="Arial"/>
                <a:cs typeface="Arial"/>
                <a:sym typeface="Arial"/>
              </a:rPr>
              <a:t>Ted Lazo (NEA/CRPPH) </a:t>
            </a:r>
          </a:p>
          <a:p>
            <a:pPr lvl="0">
              <a:defRPr sz="1800"/>
            </a:pPr>
            <a:endParaRPr sz="2300">
              <a:latin typeface="Arial"/>
              <a:ea typeface="Arial"/>
              <a:cs typeface="Arial"/>
              <a:sym typeface="Arial"/>
            </a:endParaRPr>
          </a:p>
          <a:p>
            <a:pPr lvl="0">
              <a:defRPr sz="1800"/>
            </a:pPr>
            <a:r>
              <a:rPr sz="2300">
                <a:latin typeface="Arial"/>
                <a:ea typeface="Arial"/>
                <a:cs typeface="Arial"/>
                <a:sym typeface="Arial"/>
              </a:rPr>
              <a:t>Collaboration with:</a:t>
            </a:r>
          </a:p>
          <a:p>
            <a:pPr lvl="0">
              <a:defRPr sz="1800"/>
            </a:pPr>
            <a:r>
              <a:rPr sz="2300">
                <a:latin typeface="Arial"/>
                <a:ea typeface="Arial"/>
                <a:cs typeface="Arial"/>
                <a:sym typeface="Arial"/>
              </a:rPr>
              <a:t>Fukushima dialogue stakeholders including some ICRP members.</a:t>
            </a:r>
            <a:endParaRPr sz="2300">
              <a:solidFill>
                <a:srgbClr val="000099"/>
              </a:solidFill>
              <a:latin typeface="Arial"/>
              <a:ea typeface="Arial"/>
              <a:cs typeface="Arial"/>
              <a:sym typeface="Arial"/>
            </a:endParaRPr>
          </a:p>
        </p:txBody>
      </p:sp>
      <p:sp>
        <p:nvSpPr>
          <p:cNvPr id="5" name="Espace réservé du numéro de diapositive 4"/>
          <p:cNvSpPr txBox="1">
            <a:spLocks noGrp="1"/>
          </p:cNvSpPr>
          <p:nvPr/>
        </p:nvSpPr>
        <p:spPr bwMode="auto">
          <a:xfrm>
            <a:off x="7820547" y="62865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Constantia" charset="0"/>
                <a:ea typeface="ＭＳ Ｐゴシック" charset="0"/>
                <a:cs typeface="Arial" charset="0"/>
              </a:defRPr>
            </a:lvl1pPr>
            <a:lvl2pPr marL="37931725" indent="-37474525" eaLnBrk="0" hangingPunct="0">
              <a:defRPr sz="2400">
                <a:solidFill>
                  <a:schemeClr val="tx1"/>
                </a:solidFill>
                <a:latin typeface="Constantia" charset="0"/>
                <a:ea typeface="Arial" charset="0"/>
                <a:cs typeface="Arial" charset="0"/>
              </a:defRPr>
            </a:lvl2pPr>
            <a:lvl3pPr eaLnBrk="0" hangingPunct="0">
              <a:defRPr sz="2400">
                <a:solidFill>
                  <a:schemeClr val="tx1"/>
                </a:solidFill>
                <a:latin typeface="Constantia" charset="0"/>
                <a:ea typeface="Arial" charset="0"/>
                <a:cs typeface="Arial" charset="0"/>
              </a:defRPr>
            </a:lvl3pPr>
            <a:lvl4pPr eaLnBrk="0" hangingPunct="0">
              <a:defRPr sz="2400">
                <a:solidFill>
                  <a:schemeClr val="tx1"/>
                </a:solidFill>
                <a:latin typeface="Constantia" charset="0"/>
                <a:ea typeface="Arial" charset="0"/>
                <a:cs typeface="Arial" charset="0"/>
              </a:defRPr>
            </a:lvl4pPr>
            <a:lvl5pPr eaLnBrk="0" hangingPunct="0">
              <a:defRPr sz="2400">
                <a:solidFill>
                  <a:schemeClr val="tx1"/>
                </a:solidFill>
                <a:latin typeface="Constantia" charset="0"/>
                <a:ea typeface="Arial" charset="0"/>
                <a:cs typeface="Arial" charset="0"/>
              </a:defRPr>
            </a:lvl5pPr>
            <a:lvl6pPr marL="457200" eaLnBrk="0" fontAlgn="base" hangingPunct="0">
              <a:spcBef>
                <a:spcPct val="0"/>
              </a:spcBef>
              <a:spcAft>
                <a:spcPct val="0"/>
              </a:spcAft>
              <a:defRPr sz="2400">
                <a:solidFill>
                  <a:schemeClr val="tx1"/>
                </a:solidFill>
                <a:latin typeface="Constantia" charset="0"/>
                <a:ea typeface="Arial" charset="0"/>
                <a:cs typeface="Arial" charset="0"/>
              </a:defRPr>
            </a:lvl6pPr>
            <a:lvl7pPr marL="914400" eaLnBrk="0" fontAlgn="base" hangingPunct="0">
              <a:spcBef>
                <a:spcPct val="0"/>
              </a:spcBef>
              <a:spcAft>
                <a:spcPct val="0"/>
              </a:spcAft>
              <a:defRPr sz="2400">
                <a:solidFill>
                  <a:schemeClr val="tx1"/>
                </a:solidFill>
                <a:latin typeface="Constantia" charset="0"/>
                <a:ea typeface="Arial" charset="0"/>
                <a:cs typeface="Arial" charset="0"/>
              </a:defRPr>
            </a:lvl7pPr>
            <a:lvl8pPr marL="1371600" eaLnBrk="0" fontAlgn="base" hangingPunct="0">
              <a:spcBef>
                <a:spcPct val="0"/>
              </a:spcBef>
              <a:spcAft>
                <a:spcPct val="0"/>
              </a:spcAft>
              <a:defRPr sz="2400">
                <a:solidFill>
                  <a:schemeClr val="tx1"/>
                </a:solidFill>
                <a:latin typeface="Constantia" charset="0"/>
                <a:ea typeface="Arial" charset="0"/>
                <a:cs typeface="Arial" charset="0"/>
              </a:defRPr>
            </a:lvl8pPr>
            <a:lvl9pPr marL="1828800" eaLnBrk="0" fontAlgn="base" hangingPunct="0">
              <a:spcBef>
                <a:spcPct val="0"/>
              </a:spcBef>
              <a:spcAft>
                <a:spcPct val="0"/>
              </a:spcAft>
              <a:defRPr sz="2400">
                <a:solidFill>
                  <a:schemeClr val="tx1"/>
                </a:solidFill>
                <a:latin typeface="Constantia" charset="0"/>
                <a:ea typeface="Arial" charset="0"/>
                <a:cs typeface="Arial" charset="0"/>
              </a:defRPr>
            </a:lvl9pPr>
          </a:lstStyle>
          <a:p>
            <a:pPr algn="r" eaLnBrk="1" hangingPunct="1"/>
            <a:fld id="{0952CCEE-48BD-9848-A09A-CF791FAA8736}" type="slidenum">
              <a:rPr lang="fr-FR" sz="1200">
                <a:latin typeface="Arial" charset="0"/>
              </a:rPr>
              <a:pPr algn="r" eaLnBrk="1" hangingPunct="1"/>
              <a:t>3</a:t>
            </a:fld>
            <a:endParaRPr lang="fr-FR" sz="1200">
              <a:latin typeface="Arial" charset="0"/>
            </a:endParaRPr>
          </a:p>
        </p:txBody>
      </p:sp>
    </p:spTree>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 name="Shape 127"/>
          <p:cNvSpPr>
            <a:spLocks noGrp="1"/>
          </p:cNvSpPr>
          <p:nvPr>
            <p:ph type="title"/>
          </p:nvPr>
        </p:nvSpPr>
        <p:spPr>
          <a:xfrm>
            <a:off x="0" y="0"/>
            <a:ext cx="9906000" cy="1143000"/>
          </a:xfrm>
          <a:prstGeom prst="rect">
            <a:avLst/>
          </a:prstGeom>
        </p:spPr>
        <p:txBody>
          <a:bodyPr>
            <a:normAutofit/>
          </a:bodyPr>
          <a:lstStyle/>
          <a:p>
            <a:pPr lvl="0">
              <a:defRPr sz="1800">
                <a:solidFill>
                  <a:srgbClr val="000000"/>
                </a:solidFill>
              </a:defRPr>
            </a:pPr>
            <a:r>
              <a:rPr sz="3600">
                <a:solidFill>
                  <a:srgbClr val="000045"/>
                </a:solidFill>
                <a:latin typeface="Arial Bold"/>
                <a:ea typeface="Arial Bold"/>
                <a:cs typeface="Arial Bold"/>
                <a:sym typeface="Arial Bold"/>
              </a:rPr>
              <a:t>Key issues in update of Pub</a:t>
            </a:r>
            <a:r>
              <a:rPr sz="3600">
                <a:latin typeface="Arial Bold"/>
                <a:ea typeface="Arial Bold"/>
                <a:cs typeface="Arial Bold"/>
                <a:sym typeface="Arial Bold"/>
              </a:rPr>
              <a:t>lication</a:t>
            </a:r>
            <a:r>
              <a:rPr sz="3600">
                <a:solidFill>
                  <a:srgbClr val="000045"/>
                </a:solidFill>
                <a:latin typeface="Arial Bold"/>
                <a:ea typeface="Arial Bold"/>
                <a:cs typeface="Arial Bold"/>
                <a:sym typeface="Arial Bold"/>
              </a:rPr>
              <a:t> 109</a:t>
            </a:r>
            <a:r>
              <a:rPr sz="3600" b="1">
                <a:solidFill>
                  <a:srgbClr val="000045"/>
                </a:solidFill>
                <a:latin typeface="Calibri"/>
                <a:ea typeface="Calibri"/>
                <a:cs typeface="Calibri"/>
                <a:sym typeface="Calibri"/>
              </a:rPr>
              <a:t> </a:t>
            </a:r>
          </a:p>
        </p:txBody>
      </p:sp>
      <p:sp>
        <p:nvSpPr>
          <p:cNvPr id="128" name="Shape 128"/>
          <p:cNvSpPr>
            <a:spLocks noGrp="1"/>
          </p:cNvSpPr>
          <p:nvPr>
            <p:ph type="body" idx="1"/>
          </p:nvPr>
        </p:nvSpPr>
        <p:spPr>
          <a:xfrm>
            <a:off x="825149" y="1066800"/>
            <a:ext cx="8457663" cy="5334000"/>
          </a:xfrm>
          <a:prstGeom prst="rect">
            <a:avLst/>
          </a:prstGeom>
        </p:spPr>
        <p:txBody>
          <a:bodyPr lIns="0" tIns="0" rIns="0" bIns="0">
            <a:normAutofit/>
          </a:bodyPr>
          <a:lstStyle/>
          <a:p>
            <a:pPr marL="259305" lvl="0" indent="-259305">
              <a:lnSpc>
                <a:spcPct val="90000"/>
              </a:lnSpc>
              <a:spcBef>
                <a:spcPts val="400"/>
              </a:spcBef>
              <a:buFont typeface="Wingdings"/>
              <a:defRPr sz="1800"/>
            </a:pPr>
            <a:r>
              <a:rPr sz="2000" dirty="0">
                <a:solidFill>
                  <a:schemeClr val="tx1"/>
                </a:solidFill>
              </a:rPr>
              <a:t>Timeline of  situations  and protective measures in emergency management </a:t>
            </a:r>
          </a:p>
          <a:p>
            <a:pPr marL="259305" lvl="0" indent="-259305">
              <a:lnSpc>
                <a:spcPct val="90000"/>
              </a:lnSpc>
              <a:spcBef>
                <a:spcPts val="400"/>
              </a:spcBef>
              <a:buFont typeface="Wingdings"/>
              <a:defRPr sz="1800"/>
            </a:pPr>
            <a:r>
              <a:rPr sz="2000" dirty="0"/>
              <a:t>Justification of protective measures (more good than harm with taking into account non-radiological consequences) </a:t>
            </a:r>
          </a:p>
          <a:p>
            <a:pPr marL="259305" lvl="0" indent="-259305">
              <a:lnSpc>
                <a:spcPct val="90000"/>
              </a:lnSpc>
              <a:spcBef>
                <a:spcPts val="400"/>
              </a:spcBef>
              <a:buFont typeface="Wingdings"/>
              <a:defRPr sz="1800"/>
            </a:pPr>
            <a:r>
              <a:rPr sz="2000" dirty="0"/>
              <a:t>Optimisation of protection strategies in emergency</a:t>
            </a:r>
          </a:p>
          <a:p>
            <a:pPr marL="646522" lvl="1" indent="-259305">
              <a:lnSpc>
                <a:spcPct val="90000"/>
              </a:lnSpc>
              <a:spcBef>
                <a:spcPts val="400"/>
              </a:spcBef>
              <a:buFont typeface="Wingdings"/>
              <a:defRPr sz="1800"/>
            </a:pPr>
            <a:r>
              <a:rPr sz="2000" dirty="0">
                <a:solidFill>
                  <a:srgbClr val="FF0000"/>
                </a:solidFill>
              </a:rPr>
              <a:t>The ICRP concept of optimising whole protection strategies (i.e. response through to recovery/rehabilitation) is </a:t>
            </a:r>
            <a:r>
              <a:rPr sz="2000" dirty="0">
                <a:solidFill>
                  <a:srgbClr val="FF0000"/>
                </a:solidFill>
                <a:latin typeface="Arial Bold"/>
                <a:ea typeface="Arial Bold"/>
                <a:cs typeface="Arial Bold"/>
                <a:sym typeface="Arial Bold"/>
              </a:rPr>
              <a:t>useful for planning</a:t>
            </a:r>
            <a:r>
              <a:rPr sz="2000" dirty="0">
                <a:solidFill>
                  <a:srgbClr val="FF0000"/>
                </a:solidFill>
              </a:rPr>
              <a:t> purposes but very </a:t>
            </a:r>
            <a:r>
              <a:rPr sz="2000" dirty="0">
                <a:solidFill>
                  <a:srgbClr val="FF0000"/>
                </a:solidFill>
                <a:latin typeface="Arial Bold"/>
                <a:ea typeface="Arial Bold"/>
                <a:cs typeface="Arial Bold"/>
                <a:sym typeface="Arial Bold"/>
              </a:rPr>
              <a:t>difficult to implement</a:t>
            </a:r>
            <a:r>
              <a:rPr sz="2000" dirty="0">
                <a:solidFill>
                  <a:srgbClr val="FF0000"/>
                </a:solidFill>
              </a:rPr>
              <a:t> in practice. </a:t>
            </a:r>
          </a:p>
          <a:p>
            <a:pPr marL="646522" lvl="1" indent="-259305">
              <a:lnSpc>
                <a:spcPct val="90000"/>
              </a:lnSpc>
              <a:spcBef>
                <a:spcPts val="400"/>
              </a:spcBef>
              <a:buFont typeface="Wingdings"/>
              <a:defRPr sz="1800"/>
            </a:pPr>
            <a:r>
              <a:rPr sz="2000" dirty="0"/>
              <a:t>There is a need for more </a:t>
            </a:r>
            <a:r>
              <a:rPr sz="2000" dirty="0">
                <a:latin typeface="Arial Bold"/>
                <a:ea typeface="Arial Bold"/>
                <a:cs typeface="Arial Bold"/>
                <a:sym typeface="Arial Bold"/>
              </a:rPr>
              <a:t>specific guidance</a:t>
            </a:r>
            <a:r>
              <a:rPr sz="2000" dirty="0"/>
              <a:t> on how to carry out optimisation following an accident. </a:t>
            </a:r>
          </a:p>
          <a:p>
            <a:pPr marL="646522" lvl="1" indent="-259305">
              <a:lnSpc>
                <a:spcPct val="90000"/>
              </a:lnSpc>
              <a:spcBef>
                <a:spcPts val="400"/>
              </a:spcBef>
              <a:buFont typeface="Wingdings"/>
              <a:defRPr sz="1800"/>
            </a:pPr>
            <a:r>
              <a:rPr sz="2000" dirty="0">
                <a:solidFill>
                  <a:srgbClr val="FF0000"/>
                </a:solidFill>
              </a:rPr>
              <a:t>Reference levels and intervention levels </a:t>
            </a:r>
          </a:p>
          <a:p>
            <a:pPr marL="259305" lvl="0" indent="-259305">
              <a:lnSpc>
                <a:spcPct val="90000"/>
              </a:lnSpc>
              <a:spcBef>
                <a:spcPts val="400"/>
              </a:spcBef>
              <a:buFont typeface="Wingdings"/>
              <a:defRPr sz="1800"/>
            </a:pPr>
            <a:r>
              <a:rPr sz="2000" dirty="0"/>
              <a:t>Lifting protective measures</a:t>
            </a:r>
            <a:endParaRPr sz="2000" dirty="0">
              <a:latin typeface="Arial Bold"/>
              <a:ea typeface="Arial Bold"/>
              <a:cs typeface="Arial Bold"/>
              <a:sym typeface="Arial Bold"/>
            </a:endParaRPr>
          </a:p>
          <a:p>
            <a:pPr marL="259305" lvl="0" indent="-259305">
              <a:lnSpc>
                <a:spcPct val="90000"/>
              </a:lnSpc>
              <a:spcBef>
                <a:spcPts val="400"/>
              </a:spcBef>
              <a:buFont typeface="Wingdings"/>
              <a:defRPr sz="1800"/>
            </a:pPr>
            <a:r>
              <a:rPr sz="2000" dirty="0">
                <a:solidFill>
                  <a:srgbClr val="000045"/>
                </a:solidFill>
                <a:latin typeface="Arial Bold"/>
                <a:ea typeface="Arial Bold"/>
                <a:cs typeface="Arial Bold"/>
                <a:sym typeface="Arial Bold"/>
              </a:rPr>
              <a:t>Criteria for the transition from emergency to existing exposure situations</a:t>
            </a:r>
          </a:p>
          <a:p>
            <a:pPr marL="210038" lvl="0" indent="-210038">
              <a:lnSpc>
                <a:spcPct val="90000"/>
              </a:lnSpc>
              <a:spcBef>
                <a:spcPts val="400"/>
              </a:spcBef>
              <a:buFont typeface="Wingdings"/>
              <a:defRPr sz="1800"/>
            </a:pPr>
            <a:endParaRPr sz="2000" dirty="0">
              <a:solidFill>
                <a:srgbClr val="000045"/>
              </a:solidFill>
              <a:latin typeface="Arial Bold"/>
              <a:ea typeface="Arial Bold"/>
              <a:cs typeface="Arial Bold"/>
              <a:sym typeface="Arial Bold"/>
            </a:endParaRPr>
          </a:p>
          <a:p>
            <a:pPr marL="259305" lvl="0" indent="-259305">
              <a:lnSpc>
                <a:spcPct val="90000"/>
              </a:lnSpc>
              <a:spcBef>
                <a:spcPts val="400"/>
              </a:spcBef>
              <a:buFont typeface="Wingdings"/>
              <a:defRPr sz="1800"/>
            </a:pPr>
            <a:r>
              <a:rPr sz="2000" dirty="0">
                <a:solidFill>
                  <a:srgbClr val="000045"/>
                </a:solidFill>
                <a:latin typeface="Arial Bold"/>
                <a:ea typeface="Arial Bold"/>
                <a:cs typeface="Arial Bold"/>
                <a:sym typeface="Arial Bold"/>
              </a:rPr>
              <a:t>Environmental monitoring and health surveillance</a:t>
            </a:r>
          </a:p>
          <a:p>
            <a:pPr marL="259305" lvl="0" indent="-259305">
              <a:lnSpc>
                <a:spcPct val="90000"/>
              </a:lnSpc>
              <a:spcBef>
                <a:spcPts val="400"/>
              </a:spcBef>
              <a:buFont typeface="Wingdings"/>
              <a:defRPr sz="1800"/>
            </a:pPr>
            <a:r>
              <a:rPr sz="2000" dirty="0">
                <a:solidFill>
                  <a:srgbClr val="000045"/>
                </a:solidFill>
                <a:latin typeface="Arial Bold"/>
                <a:ea typeface="Arial Bold"/>
                <a:cs typeface="Arial Bold"/>
                <a:sym typeface="Arial Bold"/>
              </a:rPr>
              <a:t>Foodstuff and contaminated waste management</a:t>
            </a:r>
          </a:p>
          <a:p>
            <a:pPr marL="259305" lvl="0" indent="-259305">
              <a:lnSpc>
                <a:spcPct val="90000"/>
              </a:lnSpc>
              <a:spcBef>
                <a:spcPts val="400"/>
              </a:spcBef>
              <a:buFont typeface="Wingdings"/>
              <a:defRPr sz="1800"/>
            </a:pPr>
            <a:r>
              <a:rPr sz="2000" dirty="0">
                <a:solidFill>
                  <a:srgbClr val="000045"/>
                </a:solidFill>
                <a:latin typeface="Arial Bold"/>
                <a:ea typeface="Arial Bold"/>
                <a:cs typeface="Arial Bold"/>
                <a:sym typeface="Arial Bold"/>
              </a:rPr>
              <a:t>Radiation protection of responders</a:t>
            </a:r>
          </a:p>
        </p:txBody>
      </p:sp>
    </p:spTree>
    <p:extLst>
      <p:ext uri="{BB962C8B-B14F-4D97-AF65-F5344CB8AC3E}">
        <p14:creationId xmlns:p14="http://schemas.microsoft.com/office/powerpoint/2010/main" val="1862897265"/>
      </p:ext>
    </p:extLst>
  </p:cSld>
  <p:clrMapOvr>
    <a:masterClrMapping/>
  </p:clrMapOvr>
  <p:transition xmlns:p14="http://schemas.microsoft.com/office/powerpoint/2010/main" spd="med">
    <p:dissolve/>
  </p:transition>
  <p:timing>
    <p:tnLst>
      <p:par>
        <p:cTn xmlns:p14="http://schemas.microsoft.com/office/powerpoint/2010/mai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128">
                                            <p:bg/>
                                          </p:spTgt>
                                        </p:tgtEl>
                                        <p:attrNameLst>
                                          <p:attrName>style.visibility</p:attrName>
                                        </p:attrNameLst>
                                      </p:cBhvr>
                                      <p:to>
                                        <p:strVal val="visible"/>
                                      </p:to>
                                    </p:set>
                                  </p:childTnLst>
                                </p:cTn>
                              </p:par>
                              <p:par>
                                <p:cTn id="7" presetID="1" presetClass="entr" presetSubtype="0" fill="hold" grpId="0">
                                  <p:stCondLst>
                                    <p:cond delay="0"/>
                                  </p:stCondLst>
                                  <p:iterate>
                                    <p:tmAbs val="0"/>
                                  </p:iterate>
                                  <p:childTnLst>
                                    <p:set>
                                      <p:cBhvr>
                                        <p:cTn id="8" fill="hold"/>
                                        <p:tgtEl>
                                          <p:spTgt spid="128">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iterate>
                                    <p:tmAbs val="0"/>
                                  </p:iterate>
                                  <p:childTnLst>
                                    <p:set>
                                      <p:cBhvr>
                                        <p:cTn id="12" fill="hold"/>
                                        <p:tgtEl>
                                          <p:spTgt spid="128">
                                            <p:txEl>
                                              <p:pRg st="1" end="1"/>
                                            </p:txEl>
                                          </p:spTgt>
                                        </p:tgtEl>
                                        <p:attrNameLst>
                                          <p:attrName>style.visibility</p:attrName>
                                        </p:attrNameLst>
                                      </p:cBhvr>
                                      <p:to>
                                        <p:strVal val="visible"/>
                                      </p:to>
                                    </p:set>
                                  </p:childTnLst>
                                </p:cTn>
                              </p:par>
                            </p:childTnLst>
                          </p:cTn>
                        </p:par>
                        <p:par>
                          <p:cTn id="13" fill="hold">
                            <p:stCondLst>
                              <p:cond delay="0"/>
                            </p:stCondLst>
                            <p:childTnLst>
                              <p:par>
                                <p:cTn id="14" presetID="1" presetClass="entr" presetSubtype="0" fill="hold" grpId="0" nodeType="afterEffect">
                                  <p:stCondLst>
                                    <p:cond delay="0"/>
                                  </p:stCondLst>
                                  <p:iterate>
                                    <p:tmAbs val="0"/>
                                  </p:iterate>
                                  <p:childTnLst>
                                    <p:set>
                                      <p:cBhvr>
                                        <p:cTn id="15" fill="hold"/>
                                        <p:tgtEl>
                                          <p:spTgt spid="128">
                                            <p:txEl>
                                              <p:pRg st="2" end="2"/>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iterate>
                                    <p:tmAbs val="0"/>
                                  </p:iterate>
                                  <p:childTnLst>
                                    <p:set>
                                      <p:cBhvr>
                                        <p:cTn id="19" fill="hold"/>
                                        <p:tgtEl>
                                          <p:spTgt spid="128">
                                            <p:txEl>
                                              <p:pRg st="3" end="3"/>
                                            </p:txEl>
                                          </p:spTgt>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iterate>
                                    <p:tmAbs val="0"/>
                                  </p:iterate>
                                  <p:childTnLst>
                                    <p:set>
                                      <p:cBhvr>
                                        <p:cTn id="23" fill="hold"/>
                                        <p:tgtEl>
                                          <p:spTgt spid="128">
                                            <p:txEl>
                                              <p:pRg st="4" end="4"/>
                                            </p:txEl>
                                          </p:spTgt>
                                        </p:tgtEl>
                                        <p:attrNameLst>
                                          <p:attrName>style.visibility</p:attrName>
                                        </p:attrNameLst>
                                      </p:cBhvr>
                                      <p:to>
                                        <p:strVal val="visible"/>
                                      </p:to>
                                    </p:set>
                                  </p:childTnLst>
                                </p:cTn>
                              </p:par>
                            </p:childTnLst>
                          </p:cTn>
                        </p:par>
                        <p:par>
                          <p:cTn id="24" fill="hold">
                            <p:stCondLst>
                              <p:cond delay="0"/>
                            </p:stCondLst>
                            <p:childTnLst>
                              <p:par>
                                <p:cTn id="25" presetID="1" presetClass="entr" presetSubtype="0" fill="hold" grpId="0" nodeType="afterEffect">
                                  <p:stCondLst>
                                    <p:cond delay="0"/>
                                  </p:stCondLst>
                                  <p:iterate>
                                    <p:tmAbs val="0"/>
                                  </p:iterate>
                                  <p:childTnLst>
                                    <p:set>
                                      <p:cBhvr>
                                        <p:cTn id="26" fill="hold"/>
                                        <p:tgtEl>
                                          <p:spTgt spid="128">
                                            <p:txEl>
                                              <p:pRg st="5" end="5"/>
                                            </p:txEl>
                                          </p:spTgt>
                                        </p:tgtEl>
                                        <p:attrNameLst>
                                          <p:attrName>style.visibility</p:attrName>
                                        </p:attrNameLst>
                                      </p:cBhvr>
                                      <p:to>
                                        <p:strVal val="visible"/>
                                      </p:to>
                                    </p:set>
                                  </p:childTnLst>
                                </p:cTn>
                              </p:par>
                            </p:childTnLst>
                          </p:cTn>
                        </p:par>
                        <p:par>
                          <p:cTn id="27" fill="hold">
                            <p:stCondLst>
                              <p:cond delay="0"/>
                            </p:stCondLst>
                            <p:childTnLst>
                              <p:par>
                                <p:cTn id="28" presetID="1" presetClass="entr" presetSubtype="0" fill="hold" grpId="0" nodeType="afterEffect">
                                  <p:stCondLst>
                                    <p:cond delay="0"/>
                                  </p:stCondLst>
                                  <p:iterate>
                                    <p:tmAbs val="0"/>
                                  </p:iterate>
                                  <p:childTnLst>
                                    <p:set>
                                      <p:cBhvr>
                                        <p:cTn id="29" fill="hold"/>
                                        <p:tgtEl>
                                          <p:spTgt spid="128">
                                            <p:txEl>
                                              <p:pRg st="6" end="6"/>
                                            </p:txEl>
                                          </p:spTgt>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iterate>
                                    <p:tmAbs val="0"/>
                                  </p:iterate>
                                  <p:childTnLst>
                                    <p:set>
                                      <p:cBhvr>
                                        <p:cTn id="33" fill="hold"/>
                                        <p:tgtEl>
                                          <p:spTgt spid="128">
                                            <p:txEl>
                                              <p:pRg st="7" end="7"/>
                                            </p:txEl>
                                          </p:spTgt>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0" nodeType="clickEffect">
                                  <p:stCondLst>
                                    <p:cond delay="0"/>
                                  </p:stCondLst>
                                  <p:iterate>
                                    <p:tmAbs val="0"/>
                                  </p:iterate>
                                  <p:childTnLst>
                                    <p:set>
                                      <p:cBhvr>
                                        <p:cTn id="37" fill="hold"/>
                                        <p:tgtEl>
                                          <p:spTgt spid="128">
                                            <p:txEl>
                                              <p:pRg st="8" end="8"/>
                                            </p:txEl>
                                          </p:spTgt>
                                        </p:tgtEl>
                                        <p:attrNameLst>
                                          <p:attrName>style.visibility</p:attrName>
                                        </p:attrNameLst>
                                      </p:cBhvr>
                                      <p:to>
                                        <p:strVal val="visible"/>
                                      </p:to>
                                    </p:set>
                                  </p:childTnLst>
                                </p:cTn>
                              </p:par>
                            </p:childTnLst>
                          </p:cTn>
                        </p:par>
                        <p:par>
                          <p:cTn id="38" fill="hold">
                            <p:stCondLst>
                              <p:cond delay="0"/>
                            </p:stCondLst>
                            <p:childTnLst>
                              <p:par>
                                <p:cTn id="39" presetID="1" presetClass="entr" presetSubtype="0" fill="hold" grpId="0" nodeType="afterEffect">
                                  <p:stCondLst>
                                    <p:cond delay="0"/>
                                  </p:stCondLst>
                                  <p:iterate>
                                    <p:tmAbs val="0"/>
                                  </p:iterate>
                                  <p:childTnLst>
                                    <p:set>
                                      <p:cBhvr>
                                        <p:cTn id="40" fill="hold"/>
                                        <p:tgtEl>
                                          <p:spTgt spid="128">
                                            <p:txEl>
                                              <p:pRg st="9" end="9"/>
                                            </p:txEl>
                                          </p:spTgt>
                                        </p:tgtEl>
                                        <p:attrNameLst>
                                          <p:attrName>style.visibility</p:attrName>
                                        </p:attrNameLst>
                                      </p:cBhvr>
                                      <p:to>
                                        <p:strVal val="visible"/>
                                      </p:to>
                                    </p:set>
                                  </p:childTnLst>
                                </p:cTn>
                              </p:par>
                            </p:childTnLst>
                          </p:cTn>
                        </p:par>
                        <p:par>
                          <p:cTn id="41" fill="hold">
                            <p:stCondLst>
                              <p:cond delay="0"/>
                            </p:stCondLst>
                            <p:childTnLst>
                              <p:par>
                                <p:cTn id="42" presetID="1" presetClass="entr" presetSubtype="0" fill="hold" grpId="0" nodeType="afterEffect">
                                  <p:stCondLst>
                                    <p:cond delay="0"/>
                                  </p:stCondLst>
                                  <p:iterate>
                                    <p:tmAbs val="0"/>
                                  </p:iterate>
                                  <p:childTnLst>
                                    <p:set>
                                      <p:cBhvr>
                                        <p:cTn id="43" fill="hold"/>
                                        <p:tgtEl>
                                          <p:spTgt spid="128">
                                            <p:txEl>
                                              <p:pRg st="10" end="10"/>
                                            </p:txEl>
                                          </p:spTgt>
                                        </p:tgtEl>
                                        <p:attrNameLst>
                                          <p:attrName>style.visibility</p:attrName>
                                        </p:attrNameLst>
                                      </p:cBhvr>
                                      <p:to>
                                        <p:strVal val="visible"/>
                                      </p:to>
                                    </p:set>
                                  </p:childTnLst>
                                </p:cTn>
                              </p:par>
                            </p:childTnLst>
                          </p:cTn>
                        </p:par>
                        <p:par>
                          <p:cTn id="44" fill="hold">
                            <p:stCondLst>
                              <p:cond delay="0"/>
                            </p:stCondLst>
                            <p:childTnLst>
                              <p:par>
                                <p:cTn id="45" presetID="1" presetClass="entr" presetSubtype="0" fill="hold" grpId="0" nodeType="afterEffect">
                                  <p:stCondLst>
                                    <p:cond delay="0"/>
                                  </p:stCondLst>
                                  <p:iterate>
                                    <p:tmAbs val="0"/>
                                  </p:iterate>
                                  <p:childTnLst>
                                    <p:set>
                                      <p:cBhvr>
                                        <p:cTn id="46" fill="hold"/>
                                        <p:tgtEl>
                                          <p:spTgt spid="128">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8" grpId="0" build="p" bldLvl="5" animBg="1" advAuto="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 name="Shape 171"/>
          <p:cNvSpPr>
            <a:spLocks noGrp="1"/>
          </p:cNvSpPr>
          <p:nvPr>
            <p:ph type="title"/>
          </p:nvPr>
        </p:nvSpPr>
        <p:spPr>
          <a:xfrm>
            <a:off x="0" y="0"/>
            <a:ext cx="9906000" cy="1143000"/>
          </a:xfrm>
          <a:prstGeom prst="rect">
            <a:avLst/>
          </a:prstGeom>
        </p:spPr>
        <p:txBody>
          <a:bodyPr>
            <a:normAutofit/>
          </a:bodyPr>
          <a:lstStyle/>
          <a:p>
            <a:pPr lvl="0">
              <a:defRPr sz="1800">
                <a:solidFill>
                  <a:srgbClr val="000000"/>
                </a:solidFill>
              </a:defRPr>
            </a:pPr>
            <a:r>
              <a:rPr sz="3600">
                <a:solidFill>
                  <a:srgbClr val="000045"/>
                </a:solidFill>
                <a:latin typeface="Arial Bold"/>
                <a:ea typeface="Arial Bold"/>
                <a:cs typeface="Arial Bold"/>
                <a:sym typeface="Arial Bold"/>
              </a:rPr>
              <a:t>Key issues in update of Pub</a:t>
            </a:r>
            <a:r>
              <a:rPr sz="3600">
                <a:latin typeface="Arial Bold"/>
                <a:ea typeface="Arial Bold"/>
                <a:cs typeface="Arial Bold"/>
                <a:sym typeface="Arial Bold"/>
              </a:rPr>
              <a:t>lication</a:t>
            </a:r>
            <a:r>
              <a:rPr sz="3600">
                <a:solidFill>
                  <a:srgbClr val="000045"/>
                </a:solidFill>
                <a:latin typeface="Arial Bold"/>
                <a:ea typeface="Arial Bold"/>
                <a:cs typeface="Arial Bold"/>
                <a:sym typeface="Arial Bold"/>
              </a:rPr>
              <a:t> 111</a:t>
            </a:r>
            <a:r>
              <a:rPr sz="3600" b="1">
                <a:solidFill>
                  <a:srgbClr val="000045"/>
                </a:solidFill>
                <a:latin typeface="Calibri"/>
                <a:ea typeface="Calibri"/>
                <a:cs typeface="Calibri"/>
                <a:sym typeface="Calibri"/>
              </a:rPr>
              <a:t> </a:t>
            </a:r>
          </a:p>
        </p:txBody>
      </p:sp>
      <p:sp>
        <p:nvSpPr>
          <p:cNvPr id="172" name="Shape 172"/>
          <p:cNvSpPr>
            <a:spLocks noGrp="1"/>
          </p:cNvSpPr>
          <p:nvPr>
            <p:ph type="body" idx="1"/>
          </p:nvPr>
        </p:nvSpPr>
        <p:spPr>
          <a:xfrm>
            <a:off x="1095169" y="947169"/>
            <a:ext cx="8015914" cy="5334003"/>
          </a:xfrm>
          <a:prstGeom prst="rect">
            <a:avLst/>
          </a:prstGeom>
        </p:spPr>
        <p:txBody>
          <a:bodyPr lIns="0" tIns="0" rIns="0" bIns="0">
            <a:normAutofit/>
          </a:bodyPr>
          <a:lstStyle/>
          <a:p>
            <a:pPr marL="0" lvl="0" indent="0" defTabSz="896111">
              <a:lnSpc>
                <a:spcPct val="80000"/>
              </a:lnSpc>
              <a:spcBef>
                <a:spcPts val="300"/>
              </a:spcBef>
              <a:buSzTx/>
              <a:buNone/>
              <a:defRPr sz="1800"/>
            </a:pPr>
            <a:endParaRPr sz="1900" dirty="0"/>
          </a:p>
          <a:p>
            <a:pPr marL="330196" lvl="0" indent="-330196" defTabSz="896111">
              <a:lnSpc>
                <a:spcPct val="80000"/>
              </a:lnSpc>
              <a:spcBef>
                <a:spcPts val="300"/>
              </a:spcBef>
              <a:buFont typeface="Wingdings"/>
              <a:defRPr sz="1800"/>
            </a:pPr>
            <a:r>
              <a:rPr sz="2000" dirty="0"/>
              <a:t>Living in contaminated areas is an </a:t>
            </a:r>
            <a:r>
              <a:rPr sz="2000" dirty="0">
                <a:solidFill>
                  <a:srgbClr val="FF0000"/>
                </a:solidFill>
                <a:latin typeface="Arial Bold"/>
                <a:ea typeface="Arial Bold"/>
                <a:cs typeface="Arial Bold"/>
                <a:sym typeface="Arial Bold"/>
              </a:rPr>
              <a:t>existing exposure situation</a:t>
            </a:r>
            <a:endParaRPr sz="2000" dirty="0">
              <a:solidFill>
                <a:srgbClr val="FF0000"/>
              </a:solidFill>
            </a:endParaRPr>
          </a:p>
          <a:p>
            <a:pPr marL="205836" lvl="0" indent="-205836" defTabSz="896111">
              <a:lnSpc>
                <a:spcPct val="80000"/>
              </a:lnSpc>
              <a:spcBef>
                <a:spcPts val="300"/>
              </a:spcBef>
              <a:buFont typeface="Wingdings"/>
              <a:defRPr sz="1800"/>
            </a:pPr>
            <a:endParaRPr sz="2000" dirty="0">
              <a:solidFill>
                <a:srgbClr val="800000"/>
              </a:solidFill>
              <a:latin typeface="Arial Bold"/>
              <a:ea typeface="Arial Bold"/>
              <a:cs typeface="Arial Bold"/>
              <a:sym typeface="Arial Bold"/>
            </a:endParaRPr>
          </a:p>
          <a:p>
            <a:pPr marL="330196" lvl="0" indent="-330196" defTabSz="896111">
              <a:lnSpc>
                <a:spcPct val="80000"/>
              </a:lnSpc>
              <a:spcBef>
                <a:spcPts val="300"/>
              </a:spcBef>
              <a:buFont typeface="Wingdings"/>
              <a:defRPr sz="1800"/>
            </a:pPr>
            <a:r>
              <a:rPr sz="2000" dirty="0"/>
              <a:t>The protection strategy should </a:t>
            </a:r>
            <a:r>
              <a:rPr sz="2000" dirty="0">
                <a:solidFill>
                  <a:srgbClr val="FF0000"/>
                </a:solidFill>
                <a:latin typeface="Arial Bold"/>
                <a:ea typeface="Arial Bold"/>
                <a:cs typeface="Arial Bold"/>
                <a:sym typeface="Arial Bold"/>
              </a:rPr>
              <a:t>do more good than harm</a:t>
            </a:r>
            <a:endParaRPr sz="2000" dirty="0">
              <a:solidFill>
                <a:srgbClr val="FF0000"/>
              </a:solidFill>
            </a:endParaRPr>
          </a:p>
          <a:p>
            <a:pPr marL="205836" lvl="0" indent="-205836" defTabSz="896111">
              <a:lnSpc>
                <a:spcPct val="80000"/>
              </a:lnSpc>
              <a:spcBef>
                <a:spcPts val="300"/>
              </a:spcBef>
              <a:buFont typeface="Wingdings"/>
              <a:defRPr sz="1800"/>
            </a:pPr>
            <a:endParaRPr sz="2000" dirty="0"/>
          </a:p>
          <a:p>
            <a:pPr marL="330196" lvl="0" indent="-330196" defTabSz="896111">
              <a:lnSpc>
                <a:spcPct val="80000"/>
              </a:lnSpc>
              <a:spcBef>
                <a:spcPts val="300"/>
              </a:spcBef>
              <a:buFont typeface="Wingdings"/>
              <a:defRPr sz="1800"/>
            </a:pPr>
            <a:r>
              <a:rPr sz="2000" dirty="0"/>
              <a:t>Implementation of protection strategy</a:t>
            </a:r>
          </a:p>
          <a:p>
            <a:pPr marL="709668" lvl="1" indent="-330196" defTabSz="896111">
              <a:lnSpc>
                <a:spcPct val="80000"/>
              </a:lnSpc>
              <a:spcBef>
                <a:spcPts val="300"/>
              </a:spcBef>
              <a:buFont typeface="Wingdings"/>
              <a:defRPr sz="1800"/>
            </a:pPr>
            <a:r>
              <a:rPr sz="2000" dirty="0"/>
              <a:t>Protection actions implemented by authorities </a:t>
            </a:r>
          </a:p>
          <a:p>
            <a:pPr marL="709668" lvl="1" indent="-330196" defTabSz="896111">
              <a:lnSpc>
                <a:spcPct val="80000"/>
              </a:lnSpc>
              <a:spcBef>
                <a:spcPts val="300"/>
              </a:spcBef>
              <a:buFont typeface="Wingdings"/>
              <a:defRPr sz="1800"/>
            </a:pPr>
            <a:r>
              <a:rPr sz="2000" dirty="0">
                <a:solidFill>
                  <a:srgbClr val="FF0000"/>
                </a:solidFill>
                <a:latin typeface="Arial Bold"/>
                <a:ea typeface="Arial Bold"/>
                <a:cs typeface="Arial Bold"/>
                <a:sym typeface="Arial Bold"/>
              </a:rPr>
              <a:t>Self-help protection and </a:t>
            </a:r>
            <a:r>
              <a:rPr sz="2000" dirty="0" smtClean="0">
                <a:solidFill>
                  <a:srgbClr val="FF0000"/>
                </a:solidFill>
                <a:latin typeface="Arial Bold"/>
                <a:ea typeface="Arial Bold"/>
                <a:cs typeface="Arial Bold"/>
                <a:sym typeface="Arial Bold"/>
              </a:rPr>
              <a:t>radi</a:t>
            </a:r>
            <a:r>
              <a:rPr lang="en-US" sz="2000" dirty="0" smtClean="0">
                <a:solidFill>
                  <a:srgbClr val="FF0000"/>
                </a:solidFill>
                <a:latin typeface="Arial Bold"/>
                <a:ea typeface="Arial Bold"/>
                <a:cs typeface="Arial Bold"/>
                <a:sym typeface="Arial Bold"/>
              </a:rPr>
              <a:t>ological</a:t>
            </a:r>
            <a:r>
              <a:rPr sz="2000" dirty="0" smtClean="0">
                <a:solidFill>
                  <a:srgbClr val="FF0000"/>
                </a:solidFill>
                <a:latin typeface="Arial Bold"/>
                <a:ea typeface="Arial Bold"/>
                <a:cs typeface="Arial Bold"/>
                <a:sym typeface="Arial Bold"/>
              </a:rPr>
              <a:t> </a:t>
            </a:r>
            <a:r>
              <a:rPr sz="2000" dirty="0">
                <a:solidFill>
                  <a:srgbClr val="FF0000"/>
                </a:solidFill>
                <a:latin typeface="Arial Bold"/>
                <a:ea typeface="Arial Bold"/>
                <a:cs typeface="Arial Bold"/>
                <a:sym typeface="Arial Bold"/>
              </a:rPr>
              <a:t>protection culture</a:t>
            </a:r>
          </a:p>
          <a:p>
            <a:pPr marL="0" lvl="1" indent="379471" defTabSz="896111">
              <a:lnSpc>
                <a:spcPct val="80000"/>
              </a:lnSpc>
              <a:spcBef>
                <a:spcPts val="300"/>
              </a:spcBef>
              <a:buSzTx/>
              <a:buNone/>
              <a:defRPr sz="1800"/>
            </a:pPr>
            <a:endParaRPr sz="2000" dirty="0"/>
          </a:p>
          <a:p>
            <a:pPr marL="330196" lvl="0" indent="-330196" defTabSz="896111">
              <a:lnSpc>
                <a:spcPct val="80000"/>
              </a:lnSpc>
              <a:spcBef>
                <a:spcPts val="300"/>
              </a:spcBef>
              <a:buFont typeface="Wingdings"/>
              <a:defRPr sz="1800"/>
            </a:pPr>
            <a:r>
              <a:rPr lang="en-US" sz="2000" smtClean="0"/>
              <a:t>How to select </a:t>
            </a:r>
            <a:r>
              <a:rPr sz="2000" dirty="0" smtClean="0"/>
              <a:t>Reference </a:t>
            </a:r>
            <a:r>
              <a:rPr lang="en-US" sz="2000" dirty="0"/>
              <a:t>L</a:t>
            </a:r>
            <a:r>
              <a:rPr sz="2000" dirty="0" smtClean="0"/>
              <a:t>evels </a:t>
            </a:r>
            <a:endParaRPr sz="2000" dirty="0"/>
          </a:p>
          <a:p>
            <a:pPr marL="205836" lvl="0" indent="-205836" defTabSz="896111">
              <a:lnSpc>
                <a:spcPct val="80000"/>
              </a:lnSpc>
              <a:spcBef>
                <a:spcPts val="300"/>
              </a:spcBef>
              <a:buFont typeface="Wingdings"/>
              <a:defRPr sz="1800"/>
            </a:pPr>
            <a:endParaRPr sz="2000" dirty="0"/>
          </a:p>
          <a:p>
            <a:pPr marL="330196" lvl="0" indent="-330196" defTabSz="896111">
              <a:lnSpc>
                <a:spcPct val="80000"/>
              </a:lnSpc>
              <a:spcBef>
                <a:spcPts val="300"/>
              </a:spcBef>
              <a:buFont typeface="Wingdings"/>
              <a:defRPr sz="1800"/>
            </a:pPr>
            <a:r>
              <a:rPr sz="2000" dirty="0">
                <a:solidFill>
                  <a:srgbClr val="FF0000"/>
                </a:solidFill>
                <a:latin typeface="Arial Bold"/>
                <a:ea typeface="Arial Bold"/>
                <a:cs typeface="Arial Bold"/>
                <a:sym typeface="Arial Bold"/>
              </a:rPr>
              <a:t>Non-radiological aspects and human dimension</a:t>
            </a:r>
          </a:p>
          <a:p>
            <a:pPr marL="330196" lvl="0" indent="-330196" defTabSz="896111">
              <a:lnSpc>
                <a:spcPct val="80000"/>
              </a:lnSpc>
              <a:spcBef>
                <a:spcPts val="300"/>
              </a:spcBef>
              <a:buFont typeface="Wingdings"/>
              <a:defRPr sz="1800"/>
            </a:pPr>
            <a:r>
              <a:rPr sz="2000" dirty="0">
                <a:solidFill>
                  <a:srgbClr val="FF0000"/>
                </a:solidFill>
                <a:latin typeface="Arial Bold"/>
                <a:ea typeface="Arial Bold"/>
                <a:cs typeface="Arial Bold"/>
                <a:sym typeface="Arial Bold"/>
              </a:rPr>
              <a:t>Engaging local stakeholders</a:t>
            </a:r>
            <a:endParaRPr sz="2000" dirty="0">
              <a:solidFill>
                <a:srgbClr val="FF0000"/>
              </a:solidFill>
            </a:endParaRPr>
          </a:p>
          <a:p>
            <a:pPr marL="205836" lvl="0" indent="-205836" defTabSz="896111">
              <a:lnSpc>
                <a:spcPct val="80000"/>
              </a:lnSpc>
              <a:spcBef>
                <a:spcPts val="300"/>
              </a:spcBef>
              <a:buFont typeface="Wingdings"/>
              <a:defRPr sz="1800"/>
            </a:pPr>
            <a:endParaRPr sz="2000" dirty="0">
              <a:solidFill>
                <a:srgbClr val="000045"/>
              </a:solidFill>
              <a:latin typeface="Arial Bold"/>
              <a:ea typeface="Arial Bold"/>
              <a:cs typeface="Arial Bold"/>
              <a:sym typeface="Arial Bold"/>
            </a:endParaRPr>
          </a:p>
          <a:p>
            <a:pPr marL="330196" lvl="0" indent="-330196" defTabSz="896111">
              <a:lnSpc>
                <a:spcPct val="80000"/>
              </a:lnSpc>
              <a:spcBef>
                <a:spcPts val="300"/>
              </a:spcBef>
              <a:buFont typeface="Wingdings"/>
              <a:defRPr sz="1800"/>
            </a:pPr>
            <a:r>
              <a:rPr sz="2000" dirty="0">
                <a:solidFill>
                  <a:srgbClr val="000045"/>
                </a:solidFill>
                <a:latin typeface="Arial Bold"/>
                <a:ea typeface="Arial Bold"/>
                <a:cs typeface="Arial Bold"/>
                <a:sym typeface="Arial Bold"/>
              </a:rPr>
              <a:t>Environmental monitoring and health surveillance</a:t>
            </a:r>
            <a:endParaRPr sz="2000" dirty="0"/>
          </a:p>
          <a:p>
            <a:pPr marL="330196" lvl="0" indent="-330196" defTabSz="896111">
              <a:lnSpc>
                <a:spcPct val="80000"/>
              </a:lnSpc>
              <a:spcBef>
                <a:spcPts val="300"/>
              </a:spcBef>
              <a:buFont typeface="Wingdings"/>
              <a:defRPr sz="1800"/>
            </a:pPr>
            <a:r>
              <a:rPr sz="2000" dirty="0">
                <a:solidFill>
                  <a:srgbClr val="000045"/>
                </a:solidFill>
                <a:latin typeface="Arial Bold"/>
                <a:ea typeface="Arial Bold"/>
                <a:cs typeface="Arial Bold"/>
                <a:sym typeface="Arial Bold"/>
              </a:rPr>
              <a:t>Foodstuff management</a:t>
            </a:r>
            <a:endParaRPr sz="2000" dirty="0"/>
          </a:p>
          <a:p>
            <a:pPr marL="330196" lvl="0" indent="-330196" defTabSz="896111">
              <a:lnSpc>
                <a:spcPct val="80000"/>
              </a:lnSpc>
              <a:spcBef>
                <a:spcPts val="300"/>
              </a:spcBef>
              <a:buFont typeface="Wingdings"/>
              <a:defRPr sz="1800"/>
            </a:pPr>
            <a:r>
              <a:rPr sz="2000" dirty="0">
                <a:solidFill>
                  <a:srgbClr val="000045"/>
                </a:solidFill>
                <a:latin typeface="Arial Bold"/>
                <a:ea typeface="Arial Bold"/>
                <a:cs typeface="Arial Bold"/>
                <a:sym typeface="Arial Bold"/>
              </a:rPr>
              <a:t>Radiation protection of recovery workers</a:t>
            </a:r>
          </a:p>
        </p:txBody>
      </p:sp>
    </p:spTree>
    <p:extLst>
      <p:ext uri="{BB962C8B-B14F-4D97-AF65-F5344CB8AC3E}">
        <p14:creationId xmlns:p14="http://schemas.microsoft.com/office/powerpoint/2010/main" val="1623221375"/>
      </p:ext>
    </p:extLst>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2">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2">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72">
                                            <p:txEl>
                                              <p:pRg st="6" end="6"/>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72">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72">
                                            <p:txEl>
                                              <p:pRg st="9" end="9"/>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72">
                                            <p:txEl>
                                              <p:pRg st="11" end="11"/>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72">
                                            <p:txEl>
                                              <p:pRg st="12" end="12"/>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72">
                                            <p:txEl>
                                              <p:pRg st="14" end="14"/>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72">
                                            <p:txEl>
                                              <p:pRg st="15" end="15"/>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72">
                                            <p:txEl>
                                              <p:pRg st="16" end="1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 grpId="0" build="p"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4"/>
          <p:cNvSpPr txBox="1">
            <a:spLocks noGrp="1"/>
          </p:cNvSpPr>
          <p:nvPr/>
        </p:nvSpPr>
        <p:spPr bwMode="auto">
          <a:xfrm>
            <a:off x="7604919" y="6286500"/>
            <a:ext cx="2063750" cy="457200"/>
          </a:xfrm>
          <a:prstGeom prst="rect">
            <a:avLst/>
          </a:prstGeom>
          <a:noFill/>
          <a:ln w="9525">
            <a:noFill/>
            <a:miter lim="800000"/>
            <a:headEnd/>
            <a:tailEnd/>
          </a:ln>
        </p:spPr>
        <p:txBody>
          <a:bodyPr anchor="b">
            <a:prstTxWarp prst="textNoShape">
              <a:avLst/>
            </a:prstTxWarp>
          </a:bodyPr>
          <a:lstStyle/>
          <a:p>
            <a:pPr algn="r"/>
            <a:fld id="{0454FD69-4E3F-CD44-BF80-21C94516B6B3}" type="slidenum">
              <a:rPr lang="fr-FR" sz="1200"/>
              <a:pPr algn="r"/>
              <a:t>6</a:t>
            </a:fld>
            <a:endParaRPr lang="fr-FR" sz="1200" dirty="0"/>
          </a:p>
        </p:txBody>
      </p:sp>
      <p:sp>
        <p:nvSpPr>
          <p:cNvPr id="2" name="ZoneTexte 1"/>
          <p:cNvSpPr txBox="1"/>
          <p:nvPr/>
        </p:nvSpPr>
        <p:spPr>
          <a:xfrm>
            <a:off x="435878" y="5847298"/>
            <a:ext cx="990600" cy="914400"/>
          </a:xfrm>
          <a:prstGeom prst="rect">
            <a:avLst/>
          </a:prstGeom>
        </p:spPr>
        <p:txBody>
          <a:bodyPr vert="horz" wrap="none" lIns="0" rIns="18288" rtlCol="0">
            <a:normAutofit/>
          </a:bodyPr>
          <a:lstStyle/>
          <a:p>
            <a:pPr marL="0" marR="45720" indent="0" algn="r" defTabSz="914400" rtl="0" eaLnBrk="1" fontAlgn="auto" latinLnBrk="0" hangingPunct="1">
              <a:lnSpc>
                <a:spcPct val="100000"/>
              </a:lnSpc>
              <a:spcBef>
                <a:spcPct val="20000"/>
              </a:spcBef>
              <a:spcAft>
                <a:spcPts val="0"/>
              </a:spcAft>
              <a:buClr>
                <a:schemeClr val="accent3"/>
              </a:buClr>
              <a:buSzPct val="95000"/>
              <a:buFont typeface="Wingdings 2"/>
              <a:buNone/>
              <a:tabLst/>
            </a:pPr>
            <a:endParaRPr kumimoji="0" lang="fr-FR" sz="16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18" name="Rectangle 4"/>
          <p:cNvSpPr>
            <a:spLocks noGrp="1" noChangeArrowheads="1"/>
          </p:cNvSpPr>
          <p:nvPr>
            <p:ph idx="1"/>
          </p:nvPr>
        </p:nvSpPr>
        <p:spPr>
          <a:xfrm>
            <a:off x="495300" y="914400"/>
            <a:ext cx="9080500" cy="5715000"/>
          </a:xfrm>
        </p:spPr>
        <p:txBody>
          <a:bodyPr/>
          <a:lstStyle/>
          <a:p>
            <a:pPr marL="285750" indent="-285750">
              <a:lnSpc>
                <a:spcPct val="120000"/>
              </a:lnSpc>
              <a:spcBef>
                <a:spcPct val="0"/>
              </a:spcBef>
              <a:buFont typeface="Arial"/>
              <a:buChar char="•"/>
              <a:defRPr/>
            </a:pPr>
            <a:r>
              <a:rPr lang="en-US" sz="2000" dirty="0" smtClean="0">
                <a:latin typeface="Arial" charset="0"/>
                <a:cs typeface="Arial" charset="0"/>
              </a:rPr>
              <a:t>The principle of justification of decisions: </a:t>
            </a:r>
            <a:r>
              <a:rPr lang="en-US" sz="2000" b="0" dirty="0" smtClean="0">
                <a:latin typeface="Arial" charset="0"/>
                <a:cs typeface="Arial" charset="0"/>
              </a:rPr>
              <a:t>any decision that alters a radiation exposure situation should do </a:t>
            </a:r>
            <a:r>
              <a:rPr lang="en-US" sz="2000" dirty="0" smtClean="0">
                <a:solidFill>
                  <a:srgbClr val="800000"/>
                </a:solidFill>
                <a:latin typeface="Arial" charset="0"/>
                <a:cs typeface="Arial" charset="0"/>
              </a:rPr>
              <a:t>more good than harm </a:t>
            </a:r>
          </a:p>
          <a:p>
            <a:pPr marL="652463" lvl="1" indent="-285750">
              <a:lnSpc>
                <a:spcPct val="120000"/>
              </a:lnSpc>
              <a:spcBef>
                <a:spcPct val="0"/>
              </a:spcBef>
              <a:buFont typeface="Arial"/>
              <a:buChar char="•"/>
              <a:defRPr/>
            </a:pPr>
            <a:r>
              <a:rPr lang="en-US" sz="2000" dirty="0" smtClean="0">
                <a:latin typeface="Arial" charset="0"/>
                <a:cs typeface="Arial" charset="0"/>
              </a:rPr>
              <a:t>This principle refers to the ethical value </a:t>
            </a:r>
            <a:r>
              <a:rPr lang="en-US" sz="2000" b="1" dirty="0" smtClean="0">
                <a:solidFill>
                  <a:srgbClr val="800000"/>
                </a:solidFill>
                <a:latin typeface="Arial" charset="0"/>
                <a:cs typeface="Arial" charset="0"/>
              </a:rPr>
              <a:t>of beneficence/non-maleficence</a:t>
            </a:r>
            <a:endParaRPr lang="en-US" sz="2000" b="1" dirty="0">
              <a:solidFill>
                <a:srgbClr val="800000"/>
              </a:solidFill>
              <a:latin typeface="Arial" charset="0"/>
              <a:cs typeface="Arial" charset="0"/>
            </a:endParaRPr>
          </a:p>
          <a:p>
            <a:pPr marL="285750" indent="-285750">
              <a:lnSpc>
                <a:spcPct val="120000"/>
              </a:lnSpc>
              <a:spcBef>
                <a:spcPct val="0"/>
              </a:spcBef>
              <a:buFont typeface="Arial"/>
              <a:buChar char="•"/>
              <a:defRPr/>
            </a:pPr>
            <a:endParaRPr lang="en-US" sz="2000" dirty="0" smtClean="0">
              <a:solidFill>
                <a:srgbClr val="000000"/>
              </a:solidFill>
              <a:latin typeface="Arial" charset="0"/>
              <a:cs typeface="Arial" charset="0"/>
            </a:endParaRPr>
          </a:p>
          <a:p>
            <a:pPr marL="285750" indent="-285750">
              <a:lnSpc>
                <a:spcPct val="120000"/>
              </a:lnSpc>
              <a:spcBef>
                <a:spcPct val="0"/>
              </a:spcBef>
              <a:buFont typeface="Arial"/>
              <a:buChar char="•"/>
              <a:defRPr/>
            </a:pPr>
            <a:r>
              <a:rPr lang="en-US" sz="2000" b="1" dirty="0" smtClean="0">
                <a:solidFill>
                  <a:srgbClr val="000000"/>
                </a:solidFill>
                <a:latin typeface="Arial" charset="0"/>
                <a:cs typeface="Arial" charset="0"/>
              </a:rPr>
              <a:t>Fukushima experience</a:t>
            </a:r>
            <a:endParaRPr lang="en-US" sz="2000" b="1" dirty="0">
              <a:latin typeface="Arial" charset="0"/>
              <a:cs typeface="Arial" charset="0"/>
            </a:endParaRPr>
          </a:p>
          <a:p>
            <a:pPr marL="672967" lvl="1" indent="-285750">
              <a:lnSpc>
                <a:spcPct val="120000"/>
              </a:lnSpc>
              <a:spcBef>
                <a:spcPct val="0"/>
              </a:spcBef>
              <a:buFont typeface="Arial"/>
              <a:buChar char="•"/>
              <a:defRPr/>
            </a:pPr>
            <a:r>
              <a:rPr lang="en-US" altLang="ja-JP" sz="2000" dirty="0" smtClean="0"/>
              <a:t>The </a:t>
            </a:r>
            <a:r>
              <a:rPr lang="en-US" altLang="ja-JP" sz="2000" dirty="0"/>
              <a:t>experience of the Fukushima accident suggests that evacuation of the elderly was not the best life-saving </a:t>
            </a:r>
            <a:r>
              <a:rPr lang="en-US" altLang="ja-JP" sz="2000" dirty="0" smtClean="0"/>
              <a:t>strategy   </a:t>
            </a:r>
            <a:r>
              <a:rPr lang="en-US" altLang="ja-JP" sz="2000" dirty="0"/>
              <a:t>(Nomura, 2013). </a:t>
            </a:r>
            <a:endParaRPr lang="en-US" altLang="ja-JP" sz="2000" dirty="0" smtClean="0"/>
          </a:p>
          <a:p>
            <a:pPr marL="366713" lvl="1" indent="0">
              <a:lnSpc>
                <a:spcPct val="120000"/>
              </a:lnSpc>
              <a:spcBef>
                <a:spcPct val="0"/>
              </a:spcBef>
              <a:buNone/>
              <a:defRPr/>
            </a:pPr>
            <a:endParaRPr lang="en-US" altLang="ja-JP" sz="2000" dirty="0"/>
          </a:p>
          <a:p>
            <a:pPr marL="652463" lvl="1" indent="-285750">
              <a:lnSpc>
                <a:spcPct val="120000"/>
              </a:lnSpc>
              <a:spcBef>
                <a:spcPct val="0"/>
              </a:spcBef>
              <a:buFont typeface="Arial"/>
              <a:buChar char="•"/>
              <a:defRPr/>
            </a:pPr>
            <a:r>
              <a:rPr lang="en-US" altLang="ja-JP" sz="2000" dirty="0" smtClean="0"/>
              <a:t>Evacuation </a:t>
            </a:r>
            <a:r>
              <a:rPr lang="en-US" altLang="ja-JP" sz="2000" dirty="0"/>
              <a:t>from nursing homes, where elderly or medically-supervised people stay</a:t>
            </a:r>
            <a:r>
              <a:rPr lang="en-US" altLang="ja-JP" sz="2000" dirty="0">
                <a:solidFill>
                  <a:srgbClr val="FF0000"/>
                </a:solidFill>
              </a:rPr>
              <a:t>, </a:t>
            </a:r>
            <a:r>
              <a:rPr lang="en-US" altLang="ja-JP" sz="2000" dirty="0" smtClean="0">
                <a:solidFill>
                  <a:srgbClr val="FF0000"/>
                </a:solidFill>
              </a:rPr>
              <a:t>may induce higher </a:t>
            </a:r>
            <a:r>
              <a:rPr lang="en-US" altLang="ja-JP" sz="2000" dirty="0">
                <a:solidFill>
                  <a:srgbClr val="FF0000"/>
                </a:solidFill>
              </a:rPr>
              <a:t>risk </a:t>
            </a:r>
            <a:r>
              <a:rPr lang="en-US" altLang="ja-JP" sz="2000" dirty="0" smtClean="0">
                <a:solidFill>
                  <a:srgbClr val="FF0000"/>
                </a:solidFill>
              </a:rPr>
              <a:t>for</a:t>
            </a:r>
            <a:r>
              <a:rPr lang="ja-JP" altLang="en-US" sz="2000" dirty="0" smtClean="0">
                <a:solidFill>
                  <a:srgbClr val="FF0000"/>
                </a:solidFill>
              </a:rPr>
              <a:t> </a:t>
            </a:r>
            <a:r>
              <a:rPr lang="en-US" altLang="ja-JP" sz="2000" dirty="0" smtClean="0">
                <a:solidFill>
                  <a:srgbClr val="FF0000"/>
                </a:solidFill>
              </a:rPr>
              <a:t>patients</a:t>
            </a:r>
            <a:r>
              <a:rPr lang="ja-JP" altLang="en-US" sz="2000" dirty="0" smtClean="0">
                <a:solidFill>
                  <a:srgbClr val="FF0000"/>
                </a:solidFill>
              </a:rPr>
              <a:t> </a:t>
            </a:r>
            <a:r>
              <a:rPr lang="en-US" altLang="ja-JP" sz="2000" dirty="0" smtClean="0">
                <a:solidFill>
                  <a:srgbClr val="FF0000"/>
                </a:solidFill>
              </a:rPr>
              <a:t>as</a:t>
            </a:r>
            <a:r>
              <a:rPr lang="ja-JP" altLang="en-US" sz="2000" dirty="0" smtClean="0">
                <a:solidFill>
                  <a:srgbClr val="FF0000"/>
                </a:solidFill>
              </a:rPr>
              <a:t> </a:t>
            </a:r>
            <a:r>
              <a:rPr lang="en-US" altLang="ja-JP" sz="2000" dirty="0" smtClean="0">
                <a:solidFill>
                  <a:srgbClr val="FF0000"/>
                </a:solidFill>
              </a:rPr>
              <a:t>compared </a:t>
            </a:r>
            <a:r>
              <a:rPr lang="en-US" altLang="ja-JP" sz="2000" dirty="0">
                <a:solidFill>
                  <a:srgbClr val="FF0000"/>
                </a:solidFill>
              </a:rPr>
              <a:t>with radiation risk </a:t>
            </a:r>
            <a:r>
              <a:rPr lang="en-US" altLang="ja-JP" sz="2000" dirty="0" smtClean="0">
                <a:solidFill>
                  <a:srgbClr val="FF0000"/>
                </a:solidFill>
              </a:rPr>
              <a:t>associated with doses in the range of a few 100 </a:t>
            </a:r>
            <a:r>
              <a:rPr lang="en-US" altLang="ja-JP" sz="2000" dirty="0" err="1">
                <a:solidFill>
                  <a:srgbClr val="FF0000"/>
                </a:solidFill>
              </a:rPr>
              <a:t>mSv</a:t>
            </a:r>
            <a:r>
              <a:rPr lang="en-US" altLang="ja-JP" sz="2000" dirty="0">
                <a:solidFill>
                  <a:srgbClr val="000000"/>
                </a:solidFill>
              </a:rPr>
              <a:t>.</a:t>
            </a:r>
            <a:r>
              <a:rPr lang="ja-JP" altLang="ja-JP" sz="2000" dirty="0">
                <a:solidFill>
                  <a:srgbClr val="000000"/>
                </a:solidFill>
              </a:rPr>
              <a:t> </a:t>
            </a:r>
            <a:r>
              <a:rPr lang="en-US" altLang="ja-JP" sz="2000" dirty="0" smtClean="0"/>
              <a:t>Risks to patients care staff should be considered.  </a:t>
            </a:r>
            <a:r>
              <a:rPr lang="en-US" altLang="ja-JP" sz="2000" dirty="0" smtClean="0">
                <a:latin typeface="Arial" charset="0"/>
                <a:cs typeface="Arial" charset="0"/>
              </a:rPr>
              <a:t>(Murakami,2015)</a:t>
            </a:r>
          </a:p>
          <a:p>
            <a:pPr marL="652463" lvl="1" indent="-285750">
              <a:lnSpc>
                <a:spcPct val="120000"/>
              </a:lnSpc>
              <a:spcBef>
                <a:spcPct val="0"/>
              </a:spcBef>
              <a:buFont typeface="Arial"/>
              <a:buChar char="•"/>
              <a:defRPr/>
            </a:pPr>
            <a:endParaRPr lang="en-US" sz="2000" dirty="0" smtClean="0">
              <a:latin typeface="Arial" charset="0"/>
              <a:cs typeface="Arial" charset="0"/>
            </a:endParaRPr>
          </a:p>
          <a:p>
            <a:pPr marL="652463" lvl="1" indent="-285750">
              <a:lnSpc>
                <a:spcPct val="120000"/>
              </a:lnSpc>
              <a:spcBef>
                <a:spcPct val="0"/>
              </a:spcBef>
              <a:buFont typeface="Arial"/>
              <a:buChar char="•"/>
              <a:defRPr/>
            </a:pPr>
            <a:r>
              <a:rPr lang="en-US" altLang="ja-JP" sz="2000" dirty="0" smtClean="0"/>
              <a:t>This was at least partly due to inadequate preparations to care for such patients during transport and at evacuation centers.</a:t>
            </a:r>
            <a:endParaRPr lang="en-US" sz="2000" dirty="0" smtClean="0">
              <a:latin typeface="Arial" charset="0"/>
              <a:cs typeface="Arial" charset="0"/>
            </a:endParaRPr>
          </a:p>
          <a:p>
            <a:pPr marL="366713" lvl="1" indent="0">
              <a:spcAft>
                <a:spcPts val="1200"/>
              </a:spcAft>
              <a:buFont typeface="Wingdings 2" charset="0"/>
              <a:buNone/>
              <a:defRPr/>
            </a:pPr>
            <a:r>
              <a:rPr lang="en-GB" sz="2000" i="1" dirty="0">
                <a:latin typeface="Arial" pitchFamily="-1" charset="0"/>
                <a:ea typeface="Arial" pitchFamily="-1" charset="0"/>
                <a:cs typeface="Arial" pitchFamily="-1" charset="0"/>
              </a:rPr>
              <a:t>	</a:t>
            </a:r>
          </a:p>
          <a:p>
            <a:pPr marL="366713" lvl="1" indent="0">
              <a:spcAft>
                <a:spcPts val="1200"/>
              </a:spcAft>
              <a:buFont typeface="Wingdings 2" charset="0"/>
              <a:buNone/>
              <a:defRPr/>
            </a:pPr>
            <a:endParaRPr lang="en-US" sz="1800" i="1" dirty="0">
              <a:solidFill>
                <a:srgbClr val="000053"/>
              </a:solidFill>
              <a:latin typeface="Arial" pitchFamily="-1" charset="0"/>
              <a:ea typeface="Arial" pitchFamily="-1" charset="0"/>
              <a:cs typeface="Arial" pitchFamily="-1" charset="0"/>
            </a:endParaRPr>
          </a:p>
          <a:p>
            <a:pPr marL="366713" lvl="1" indent="0">
              <a:spcAft>
                <a:spcPts val="1200"/>
              </a:spcAft>
              <a:buFont typeface="Wingdings 2" charset="0"/>
              <a:buNone/>
              <a:defRPr/>
            </a:pPr>
            <a:r>
              <a:rPr lang="en-US" sz="1800" i="1" dirty="0">
                <a:solidFill>
                  <a:srgbClr val="000053"/>
                </a:solidFill>
                <a:latin typeface="Arial" pitchFamily="-1" charset="0"/>
                <a:ea typeface="Arial" pitchFamily="-1" charset="0"/>
                <a:cs typeface="Arial" pitchFamily="-1" charset="0"/>
              </a:rPr>
              <a:t>	</a:t>
            </a:r>
            <a:endParaRPr lang="en-GB" sz="1800" i="1" dirty="0">
              <a:solidFill>
                <a:srgbClr val="000053"/>
              </a:solidFill>
              <a:latin typeface="Arial" pitchFamily="-1" charset="0"/>
              <a:ea typeface="Arial" pitchFamily="-1" charset="0"/>
              <a:cs typeface="Arial" pitchFamily="-1" charset="0"/>
            </a:endParaRPr>
          </a:p>
          <a:p>
            <a:pPr marL="366713" lvl="1" indent="0">
              <a:spcAft>
                <a:spcPts val="1200"/>
              </a:spcAft>
              <a:buFont typeface="Wingdings 2" charset="0"/>
              <a:buNone/>
              <a:defRPr/>
            </a:pPr>
            <a:endParaRPr lang="en-US" sz="1800" i="1" dirty="0">
              <a:solidFill>
                <a:srgbClr val="000053"/>
              </a:solidFill>
              <a:latin typeface="Arial" pitchFamily="-1" charset="0"/>
              <a:ea typeface="Arial" pitchFamily="-1" charset="0"/>
              <a:cs typeface="Arial" pitchFamily="-1" charset="0"/>
            </a:endParaRPr>
          </a:p>
          <a:p>
            <a:pPr>
              <a:spcAft>
                <a:spcPts val="3000"/>
              </a:spcAft>
              <a:buFont typeface="Wingdings 2" pitchFamily="18" charset="2"/>
              <a:buChar char=""/>
              <a:defRPr/>
            </a:pPr>
            <a:endParaRPr lang="en-US" sz="2000" dirty="0" smtClean="0">
              <a:solidFill>
                <a:srgbClr val="000053"/>
              </a:solidFill>
              <a:latin typeface="Arial" pitchFamily="18" charset="0"/>
              <a:ea typeface="Arial" pitchFamily="18" charset="0"/>
              <a:cs typeface="Arial" pitchFamily="18" charset="0"/>
            </a:endParaRPr>
          </a:p>
          <a:p>
            <a:pPr>
              <a:spcAft>
                <a:spcPts val="3000"/>
              </a:spcAft>
              <a:buFont typeface="Wingdings 2" pitchFamily="18" charset="2"/>
              <a:buChar char=""/>
              <a:defRPr/>
            </a:pPr>
            <a:endParaRPr lang="en-US" sz="2000" dirty="0" smtClean="0">
              <a:solidFill>
                <a:srgbClr val="000053"/>
              </a:solidFill>
              <a:latin typeface="Arial" pitchFamily="18" charset="0"/>
              <a:ea typeface="Arial" pitchFamily="18" charset="0"/>
              <a:cs typeface="Arial" pitchFamily="18" charset="0"/>
            </a:endParaRPr>
          </a:p>
          <a:p>
            <a:pPr>
              <a:spcAft>
                <a:spcPts val="3000"/>
              </a:spcAft>
              <a:buFont typeface="Wingdings 2" pitchFamily="18" charset="2"/>
              <a:buNone/>
              <a:defRPr/>
            </a:pPr>
            <a:r>
              <a:rPr lang="en-US" sz="2400" dirty="0" smtClean="0">
                <a:solidFill>
                  <a:srgbClr val="000053"/>
                </a:solidFill>
                <a:latin typeface="Arial" pitchFamily="18" charset="0"/>
                <a:ea typeface="Arial" pitchFamily="18" charset="0"/>
                <a:cs typeface="Arial" pitchFamily="18" charset="0"/>
              </a:rPr>
              <a:t>	</a:t>
            </a:r>
          </a:p>
          <a:p>
            <a:pPr>
              <a:spcAft>
                <a:spcPts val="3000"/>
              </a:spcAft>
              <a:buFont typeface="Wingdings 2" pitchFamily="18" charset="2"/>
              <a:buNone/>
              <a:defRPr/>
            </a:pPr>
            <a:r>
              <a:rPr lang="en-US" sz="2000" dirty="0" smtClean="0">
                <a:solidFill>
                  <a:srgbClr val="000053"/>
                </a:solidFill>
                <a:latin typeface="Arial" pitchFamily="18" charset="0"/>
                <a:ea typeface="Arial" pitchFamily="18" charset="0"/>
                <a:cs typeface="Arial" pitchFamily="18" charset="0"/>
              </a:rPr>
              <a:t> </a:t>
            </a:r>
            <a:endParaRPr lang="en-GB" sz="2000" dirty="0" smtClean="0">
              <a:solidFill>
                <a:srgbClr val="000053"/>
              </a:solidFill>
              <a:latin typeface="Arial" pitchFamily="18" charset="0"/>
              <a:ea typeface="Arial" pitchFamily="18" charset="0"/>
              <a:cs typeface="Arial" pitchFamily="18" charset="0"/>
            </a:endParaRPr>
          </a:p>
          <a:p>
            <a:pPr>
              <a:spcAft>
                <a:spcPts val="3000"/>
              </a:spcAft>
              <a:buFont typeface="Wingdings 2" pitchFamily="18" charset="2"/>
              <a:buNone/>
              <a:defRPr/>
            </a:pPr>
            <a:r>
              <a:rPr lang="en-GB" sz="2000" dirty="0" smtClean="0">
                <a:latin typeface="Arial" pitchFamily="18" charset="0"/>
                <a:ea typeface="ＭＳ Ｐゴシック" pitchFamily="18" charset="-128"/>
                <a:cs typeface="ＭＳ Ｐゴシック" pitchFamily="18" charset="-128"/>
              </a:rPr>
              <a:t>	</a:t>
            </a:r>
            <a:endParaRPr lang="en-US" sz="2000" dirty="0" smtClean="0">
              <a:solidFill>
                <a:srgbClr val="000053"/>
              </a:solidFill>
              <a:latin typeface="Arial" pitchFamily="18" charset="0"/>
              <a:ea typeface="Arial" pitchFamily="18" charset="0"/>
              <a:cs typeface="Arial" pitchFamily="18" charset="0"/>
            </a:endParaRPr>
          </a:p>
          <a:p>
            <a:pPr>
              <a:spcAft>
                <a:spcPts val="3000"/>
              </a:spcAft>
              <a:buFont typeface="Wingdings 2" pitchFamily="18" charset="2"/>
              <a:buNone/>
              <a:defRPr/>
            </a:pPr>
            <a:endParaRPr lang="en-US" sz="2000" dirty="0" smtClean="0">
              <a:solidFill>
                <a:srgbClr val="000053"/>
              </a:solidFill>
              <a:latin typeface="Arial" pitchFamily="18" charset="0"/>
              <a:ea typeface="Arial" pitchFamily="18" charset="0"/>
              <a:cs typeface="Arial" pitchFamily="18" charset="0"/>
            </a:endParaRPr>
          </a:p>
          <a:p>
            <a:pPr>
              <a:spcAft>
                <a:spcPts val="3000"/>
              </a:spcAft>
              <a:buFont typeface="Wingdings 2" pitchFamily="18" charset="2"/>
              <a:buChar char=""/>
              <a:defRPr/>
            </a:pPr>
            <a:endParaRPr lang="en-US" sz="2000" b="1" dirty="0" smtClean="0">
              <a:solidFill>
                <a:srgbClr val="800000"/>
              </a:solidFill>
              <a:latin typeface="Arial" pitchFamily="18" charset="0"/>
              <a:ea typeface="Arial" pitchFamily="18" charset="0"/>
              <a:cs typeface="Arial" pitchFamily="18" charset="0"/>
            </a:endParaRPr>
          </a:p>
          <a:p>
            <a:pPr>
              <a:spcAft>
                <a:spcPts val="3000"/>
              </a:spcAft>
              <a:buFont typeface="Wingdings 2" pitchFamily="18" charset="2"/>
              <a:buChar char=""/>
              <a:defRPr/>
            </a:pPr>
            <a:endParaRPr lang="en-US" sz="1600" dirty="0" smtClean="0">
              <a:solidFill>
                <a:srgbClr val="001933"/>
              </a:solidFill>
              <a:latin typeface="Arial" pitchFamily="18" charset="0"/>
              <a:ea typeface="Times New Roman" pitchFamily="18" charset="0"/>
              <a:cs typeface="Times New Roman" pitchFamily="18" charset="0"/>
            </a:endParaRPr>
          </a:p>
          <a:p>
            <a:pPr lvl="1" eaLnBrk="1" hangingPunct="1">
              <a:spcBef>
                <a:spcPct val="0"/>
              </a:spcBef>
              <a:spcAft>
                <a:spcPts val="3000"/>
              </a:spcAft>
              <a:buFont typeface="Wingdings" pitchFamily="18" charset="2"/>
              <a:buChar char="n"/>
              <a:defRPr/>
            </a:pPr>
            <a:endParaRPr lang="fr-FR" sz="1600" dirty="0" smtClean="0">
              <a:solidFill>
                <a:srgbClr val="001933"/>
              </a:solidFill>
              <a:latin typeface="Arial" pitchFamily="18" charset="0"/>
              <a:ea typeface="Times New Roman" pitchFamily="18" charset="0"/>
              <a:cs typeface="Times New Roman" pitchFamily="18" charset="0"/>
            </a:endParaRPr>
          </a:p>
          <a:p>
            <a:pPr eaLnBrk="1" hangingPunct="1">
              <a:spcAft>
                <a:spcPts val="3000"/>
              </a:spcAft>
              <a:buFont typeface="Wingdings" pitchFamily="18" charset="2"/>
              <a:buChar char="n"/>
              <a:defRPr/>
            </a:pPr>
            <a:endParaRPr lang="fr-FR" sz="2000" i="1" dirty="0" smtClean="0">
              <a:latin typeface="Arial" pitchFamily="18" charset="0"/>
              <a:ea typeface="ＭＳ Ｐゴシック" pitchFamily="18" charset="-128"/>
              <a:cs typeface="ＭＳ Ｐゴシック" pitchFamily="18" charset="-128"/>
            </a:endParaRPr>
          </a:p>
          <a:p>
            <a:pPr eaLnBrk="1" hangingPunct="1">
              <a:spcAft>
                <a:spcPts val="3000"/>
              </a:spcAft>
              <a:buFont typeface="Wingdings" pitchFamily="18" charset="2"/>
              <a:buNone/>
              <a:defRPr/>
            </a:pPr>
            <a:endParaRPr lang="fr-FR" sz="2000" i="1" dirty="0" smtClean="0">
              <a:latin typeface="Arial" pitchFamily="18" charset="0"/>
              <a:ea typeface="ＭＳ Ｐゴシック" pitchFamily="18" charset="-128"/>
              <a:cs typeface="ＭＳ Ｐゴシック" pitchFamily="18" charset="-128"/>
            </a:endParaRPr>
          </a:p>
          <a:p>
            <a:pPr lvl="1" eaLnBrk="1" hangingPunct="1">
              <a:spcAft>
                <a:spcPts val="3000"/>
              </a:spcAft>
              <a:buFont typeface="Wingdings" pitchFamily="18" charset="2"/>
              <a:buChar char="n"/>
              <a:defRPr/>
            </a:pPr>
            <a:endParaRPr lang="fr-FR" sz="1800" dirty="0" smtClean="0">
              <a:latin typeface="Arial" pitchFamily="18" charset="0"/>
              <a:ea typeface="Arial" pitchFamily="18" charset="0"/>
              <a:cs typeface="Arial" pitchFamily="18" charset="0"/>
            </a:endParaRPr>
          </a:p>
          <a:p>
            <a:pPr eaLnBrk="1" hangingPunct="1">
              <a:spcAft>
                <a:spcPts val="3000"/>
              </a:spcAft>
              <a:buFont typeface="Wingdings" pitchFamily="18" charset="2"/>
              <a:buNone/>
              <a:defRPr/>
            </a:pPr>
            <a:endParaRPr lang="en-US" sz="800" dirty="0" smtClean="0">
              <a:latin typeface="Arial" pitchFamily="18" charset="0"/>
              <a:ea typeface="ＭＳ Ｐゴシック" pitchFamily="18" charset="-128"/>
              <a:cs typeface="ＭＳ Ｐゴシック" pitchFamily="18" charset="-128"/>
            </a:endParaRPr>
          </a:p>
        </p:txBody>
      </p:sp>
      <p:sp>
        <p:nvSpPr>
          <p:cNvPr id="3" name="テキスト ボックス 2"/>
          <p:cNvSpPr txBox="1"/>
          <p:nvPr/>
        </p:nvSpPr>
        <p:spPr>
          <a:xfrm>
            <a:off x="135649" y="3103653"/>
            <a:ext cx="990600" cy="914400"/>
          </a:xfrm>
          <a:prstGeom prst="rect">
            <a:avLst/>
          </a:prstGeom>
        </p:spPr>
        <p:txBody>
          <a:bodyPr vert="horz" wrap="none" lIns="0" rIns="18288" rtlCol="0">
            <a:normAutofit/>
          </a:bodyPr>
          <a:lstStyle/>
          <a:p>
            <a:pPr marL="0" marR="45720" indent="0" algn="r" defTabSz="914400" rtl="0" eaLnBrk="1" fontAlgn="auto" latinLnBrk="0" hangingPunct="1">
              <a:lnSpc>
                <a:spcPct val="100000"/>
              </a:lnSpc>
              <a:spcBef>
                <a:spcPct val="20000"/>
              </a:spcBef>
              <a:spcAft>
                <a:spcPts val="0"/>
              </a:spcAft>
              <a:buClr>
                <a:schemeClr val="accent3"/>
              </a:buClr>
              <a:buSzPct val="95000"/>
              <a:buFont typeface="Wingdings 2"/>
              <a:buNone/>
              <a:tabLst/>
            </a:pPr>
            <a:endParaRPr kumimoji="0" lang="ja-JP" altLang="en-US" sz="16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7" name="Title 1"/>
          <p:cNvSpPr txBox="1">
            <a:spLocks/>
          </p:cNvSpPr>
          <p:nvPr/>
        </p:nvSpPr>
        <p:spPr>
          <a:xfrm>
            <a:off x="21579" y="76200"/>
            <a:ext cx="9906000" cy="838200"/>
          </a:xfrm>
          <a:prstGeom prst="rect">
            <a:avLst/>
          </a:prstGeom>
        </p:spPr>
        <p:txBody>
          <a:bodyPr vert="horz" lIns="0" rIns="0" bIns="0" anchor="ctr" anchorCtr="0">
            <a:normAutofit/>
            <a:scene3d>
              <a:camera prst="orthographicFront"/>
              <a:lightRig rig="threePt" dir="t"/>
            </a:scene3d>
            <a:sp3d extrusionH="57150">
              <a:bevelT w="38100" h="38100"/>
              <a:extrusionClr>
                <a:schemeClr val="tx1"/>
              </a:extrusionClr>
            </a:sp3d>
          </a:bodyPr>
          <a:lstStyle>
            <a:lvl1pPr algn="ctr" rtl="0" eaLnBrk="0" fontAlgn="base" hangingPunct="0">
              <a:spcBef>
                <a:spcPct val="0"/>
              </a:spcBef>
              <a:spcAft>
                <a:spcPct val="0"/>
              </a:spcAft>
              <a:defRPr sz="3600" b="1" kern="1200">
                <a:solidFill>
                  <a:schemeClr val="accent1">
                    <a:lumMod val="75000"/>
                  </a:schemeClr>
                </a:solidFill>
                <a:effectLst>
                  <a:outerShdw blurRad="38100" dist="38100" dir="2700000" algn="tl">
                    <a:srgbClr val="000000">
                      <a:alpha val="43137"/>
                    </a:srgbClr>
                  </a:outerShdw>
                </a:effectLst>
                <a:latin typeface="Arial" pitchFamily="34" charset="0"/>
                <a:ea typeface="+mj-ea"/>
                <a:cs typeface="Arial" pitchFamily="34" charset="0"/>
              </a:defRPr>
            </a:lvl1pPr>
            <a:lvl2pPr algn="ctr" rtl="0" eaLnBrk="0" fontAlgn="base" hangingPunct="0">
              <a:spcBef>
                <a:spcPct val="0"/>
              </a:spcBef>
              <a:spcAft>
                <a:spcPct val="0"/>
              </a:spcAft>
              <a:defRPr sz="5000">
                <a:solidFill>
                  <a:schemeClr val="tx2"/>
                </a:solidFill>
                <a:latin typeface="Arial" charset="0"/>
                <a:cs typeface="Arial" charset="0"/>
              </a:defRPr>
            </a:lvl2pPr>
            <a:lvl3pPr algn="ctr" rtl="0" eaLnBrk="0" fontAlgn="base" hangingPunct="0">
              <a:spcBef>
                <a:spcPct val="0"/>
              </a:spcBef>
              <a:spcAft>
                <a:spcPct val="0"/>
              </a:spcAft>
              <a:defRPr sz="5000">
                <a:solidFill>
                  <a:schemeClr val="tx2"/>
                </a:solidFill>
                <a:latin typeface="Arial" charset="0"/>
                <a:cs typeface="Arial" charset="0"/>
              </a:defRPr>
            </a:lvl3pPr>
            <a:lvl4pPr algn="ctr" rtl="0" eaLnBrk="0" fontAlgn="base" hangingPunct="0">
              <a:spcBef>
                <a:spcPct val="0"/>
              </a:spcBef>
              <a:spcAft>
                <a:spcPct val="0"/>
              </a:spcAft>
              <a:defRPr sz="5000">
                <a:solidFill>
                  <a:schemeClr val="tx2"/>
                </a:solidFill>
                <a:latin typeface="Arial" charset="0"/>
                <a:cs typeface="Arial" charset="0"/>
              </a:defRPr>
            </a:lvl4pPr>
            <a:lvl5pPr algn="ctr" rtl="0" eaLnBrk="0" fontAlgn="base" hangingPunct="0">
              <a:spcBef>
                <a:spcPct val="0"/>
              </a:spcBef>
              <a:spcAft>
                <a:spcPct val="0"/>
              </a:spcAft>
              <a:defRPr sz="5000">
                <a:solidFill>
                  <a:schemeClr val="tx2"/>
                </a:solidFill>
                <a:latin typeface="Arial" charset="0"/>
                <a:cs typeface="Arial" charset="0"/>
              </a:defRPr>
            </a:lvl5pPr>
            <a:lvl6pPr marL="457200" algn="ctr" rtl="0" fontAlgn="base">
              <a:spcBef>
                <a:spcPct val="0"/>
              </a:spcBef>
              <a:spcAft>
                <a:spcPct val="0"/>
              </a:spcAft>
              <a:defRPr sz="5000">
                <a:solidFill>
                  <a:schemeClr val="tx2"/>
                </a:solidFill>
                <a:latin typeface="Arial" charset="0"/>
                <a:cs typeface="Arial" charset="0"/>
              </a:defRPr>
            </a:lvl6pPr>
            <a:lvl7pPr marL="914400" algn="ctr" rtl="0" fontAlgn="base">
              <a:spcBef>
                <a:spcPct val="0"/>
              </a:spcBef>
              <a:spcAft>
                <a:spcPct val="0"/>
              </a:spcAft>
              <a:defRPr sz="5000">
                <a:solidFill>
                  <a:schemeClr val="tx2"/>
                </a:solidFill>
                <a:latin typeface="Arial" charset="0"/>
                <a:cs typeface="Arial" charset="0"/>
              </a:defRPr>
            </a:lvl7pPr>
            <a:lvl8pPr marL="1371600" algn="ctr" rtl="0" fontAlgn="base">
              <a:spcBef>
                <a:spcPct val="0"/>
              </a:spcBef>
              <a:spcAft>
                <a:spcPct val="0"/>
              </a:spcAft>
              <a:defRPr sz="5000">
                <a:solidFill>
                  <a:schemeClr val="tx2"/>
                </a:solidFill>
                <a:latin typeface="Arial" charset="0"/>
                <a:cs typeface="Arial" charset="0"/>
              </a:defRPr>
            </a:lvl8pPr>
            <a:lvl9pPr marL="1828800" algn="ctr" rtl="0" fontAlgn="base">
              <a:spcBef>
                <a:spcPct val="0"/>
              </a:spcBef>
              <a:spcAft>
                <a:spcPct val="0"/>
              </a:spcAft>
              <a:defRPr sz="5000">
                <a:solidFill>
                  <a:schemeClr val="tx2"/>
                </a:solidFill>
                <a:latin typeface="Arial" charset="0"/>
                <a:cs typeface="Arial" charset="0"/>
              </a:defRPr>
            </a:lvl9pPr>
          </a:lstStyle>
          <a:p>
            <a:pPr marL="342900" lvl="1" indent="-342900">
              <a:buClr>
                <a:srgbClr val="22228B"/>
              </a:buClr>
              <a:buSzPct val="120000"/>
              <a:defRPr/>
            </a:pPr>
            <a:r>
              <a:rPr lang="en-US" sz="2400" b="1" dirty="0" smtClean="0">
                <a:solidFill>
                  <a:schemeClr val="accent1">
                    <a:lumMod val="75000"/>
                  </a:schemeClr>
                </a:solidFill>
                <a:effectLst>
                  <a:outerShdw blurRad="38100" dist="38100" dir="2700000" algn="tl">
                    <a:srgbClr val="000000">
                      <a:alpha val="43137"/>
                    </a:srgbClr>
                  </a:outerShdw>
                </a:effectLst>
                <a:latin typeface="Arial" pitchFamily="34" charset="0"/>
                <a:ea typeface="+mj-ea"/>
                <a:cs typeface="Arial" pitchFamily="34" charset="0"/>
              </a:rPr>
              <a:t>Justification of decisions</a:t>
            </a:r>
          </a:p>
        </p:txBody>
      </p:sp>
    </p:spTree>
    <p:extLst>
      <p:ext uri="{BB962C8B-B14F-4D97-AF65-F5344CB8AC3E}">
        <p14:creationId xmlns:p14="http://schemas.microsoft.com/office/powerpoint/2010/main" val="3449261763"/>
      </p:ext>
    </p:extLst>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3"/>
          <p:cNvSpPr>
            <a:spLocks noGrp="1" noChangeArrowheads="1"/>
          </p:cNvSpPr>
          <p:nvPr>
            <p:ph type="title"/>
          </p:nvPr>
        </p:nvSpPr>
        <p:spPr>
          <a:xfrm>
            <a:off x="0" y="188914"/>
            <a:ext cx="9906000" cy="1182687"/>
          </a:xfrm>
        </p:spPr>
        <p:txBody>
          <a:bodyPr/>
          <a:lstStyle/>
          <a:p>
            <a:pPr eaLnBrk="1" hangingPunct="1"/>
            <a:r>
              <a:rPr lang="fr-FR" altLang="ja-JP" sz="3200" b="1" dirty="0">
                <a:solidFill>
                  <a:srgbClr val="B8060F"/>
                </a:solidFill>
                <a:latin typeface="Arial" charset="0"/>
                <a:ea typeface="ＭＳ Ｐゴシック" charset="0"/>
                <a:cs typeface="ＭＳ Ｐゴシック" charset="0"/>
              </a:rPr>
              <a:t/>
            </a:r>
            <a:br>
              <a:rPr lang="fr-FR" altLang="ja-JP" sz="3200" b="1" dirty="0">
                <a:solidFill>
                  <a:srgbClr val="B8060F"/>
                </a:solidFill>
                <a:latin typeface="Arial" charset="0"/>
                <a:ea typeface="ＭＳ Ｐゴシック" charset="0"/>
                <a:cs typeface="ＭＳ Ｐゴシック" charset="0"/>
              </a:rPr>
            </a:br>
            <a:r>
              <a:rPr lang="fr-FR" altLang="ja-JP" sz="3200" b="1" dirty="0" err="1" smtClean="0">
                <a:solidFill>
                  <a:srgbClr val="B8060F"/>
                </a:solidFill>
                <a:latin typeface="Arial" charset="0"/>
                <a:ea typeface="ＭＳ Ｐゴシック" charset="0"/>
                <a:cs typeface="ＭＳ Ｐゴシック" charset="0"/>
              </a:rPr>
              <a:t>Three</a:t>
            </a:r>
            <a:r>
              <a:rPr lang="fr-FR" altLang="ja-JP" sz="3200" b="1" dirty="0" smtClean="0">
                <a:solidFill>
                  <a:srgbClr val="B8060F"/>
                </a:solidFill>
                <a:latin typeface="Arial" charset="0"/>
                <a:ea typeface="ＭＳ Ｐゴシック" charset="0"/>
                <a:cs typeface="ＭＳ Ｐゴシック" charset="0"/>
              </a:rPr>
              <a:t> </a:t>
            </a:r>
            <a:r>
              <a:rPr lang="fr-FR" altLang="ja-JP" sz="3200" b="1" dirty="0" err="1" smtClean="0">
                <a:solidFill>
                  <a:srgbClr val="B8060F"/>
                </a:solidFill>
                <a:latin typeface="Arial" charset="0"/>
                <a:ea typeface="ＭＳ Ｐゴシック" charset="0"/>
                <a:cs typeface="ＭＳ Ｐゴシック" charset="0"/>
              </a:rPr>
              <a:t>pillars</a:t>
            </a:r>
            <a:r>
              <a:rPr lang="fr-FR" altLang="ja-JP" sz="3200" b="1" dirty="0" smtClean="0">
                <a:solidFill>
                  <a:srgbClr val="B8060F"/>
                </a:solidFill>
                <a:latin typeface="Arial" charset="0"/>
                <a:ea typeface="ＭＳ Ｐゴシック" charset="0"/>
                <a:cs typeface="ＭＳ Ｐゴシック" charset="0"/>
              </a:rPr>
              <a:t> of RP</a:t>
            </a:r>
            <a:r>
              <a:rPr lang="fr-FR" altLang="ja-JP" sz="3200" b="1" dirty="0">
                <a:solidFill>
                  <a:srgbClr val="B8060F"/>
                </a:solidFill>
                <a:latin typeface="Arial" charset="0"/>
                <a:ea typeface="ＭＳ Ｐゴシック" charset="0"/>
                <a:cs typeface="ＭＳ Ｐゴシック" charset="0"/>
              </a:rPr>
              <a:t/>
            </a:r>
            <a:br>
              <a:rPr lang="fr-FR" altLang="ja-JP" sz="3200" b="1" dirty="0">
                <a:solidFill>
                  <a:srgbClr val="B8060F"/>
                </a:solidFill>
                <a:latin typeface="Arial" charset="0"/>
                <a:ea typeface="ＭＳ Ｐゴシック" charset="0"/>
                <a:cs typeface="ＭＳ Ｐゴシック" charset="0"/>
              </a:rPr>
            </a:br>
            <a:r>
              <a:rPr lang="en-GB" altLang="ja-JP" sz="3200" b="1" dirty="0">
                <a:solidFill>
                  <a:srgbClr val="B8060F"/>
                </a:solidFill>
                <a:latin typeface="Arial" charset="0"/>
                <a:ea typeface="ＭＳ Ｐゴシック" charset="0"/>
                <a:cs typeface="ＭＳ Ｐゴシック" charset="0"/>
              </a:rPr>
              <a:t/>
            </a:r>
            <a:br>
              <a:rPr lang="en-GB" altLang="ja-JP" sz="3200" b="1" dirty="0">
                <a:solidFill>
                  <a:srgbClr val="B8060F"/>
                </a:solidFill>
                <a:latin typeface="Arial" charset="0"/>
                <a:ea typeface="ＭＳ Ｐゴシック" charset="0"/>
                <a:cs typeface="ＭＳ Ｐゴシック" charset="0"/>
              </a:rPr>
            </a:br>
            <a:endParaRPr lang="en-GB" altLang="ja-JP" sz="3200" b="1" dirty="0">
              <a:solidFill>
                <a:srgbClr val="B8060F"/>
              </a:solidFill>
              <a:latin typeface="Arial" charset="0"/>
              <a:ea typeface="ＭＳ Ｐゴシック" charset="0"/>
              <a:cs typeface="ＭＳ Ｐゴシック" charset="0"/>
            </a:endParaRPr>
          </a:p>
        </p:txBody>
      </p:sp>
      <p:sp>
        <p:nvSpPr>
          <p:cNvPr id="33794" name="Espace réservé du numéro de diapositive 4"/>
          <p:cNvSpPr txBox="1">
            <a:spLocks noGrp="1"/>
          </p:cNvSpPr>
          <p:nvPr/>
        </p:nvSpPr>
        <p:spPr bwMode="auto">
          <a:xfrm>
            <a:off x="7604919" y="6286500"/>
            <a:ext cx="20637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kumimoji="1" sz="2400">
                <a:solidFill>
                  <a:schemeClr val="tx1"/>
                </a:solidFill>
                <a:latin typeface="Arial" charset="0"/>
                <a:ea typeface="ＭＳ Ｐゴシック" charset="0"/>
                <a:cs typeface="ＭＳ Ｐゴシック" charset="0"/>
              </a:defRPr>
            </a:lvl1pPr>
            <a:lvl2pPr marL="742950" indent="-285750">
              <a:defRPr kumimoji="1" sz="2400">
                <a:solidFill>
                  <a:schemeClr val="tx1"/>
                </a:solidFill>
                <a:latin typeface="Arial" charset="0"/>
                <a:ea typeface="ＭＳ Ｐゴシック" charset="0"/>
              </a:defRPr>
            </a:lvl2pPr>
            <a:lvl3pPr marL="1143000" indent="-228600">
              <a:defRPr kumimoji="1" sz="2400">
                <a:solidFill>
                  <a:schemeClr val="tx1"/>
                </a:solidFill>
                <a:latin typeface="Arial" charset="0"/>
                <a:ea typeface="ＭＳ Ｐゴシック" charset="0"/>
              </a:defRPr>
            </a:lvl3pPr>
            <a:lvl4pPr marL="1600200" indent="-228600">
              <a:defRPr kumimoji="1" sz="2400">
                <a:solidFill>
                  <a:schemeClr val="tx1"/>
                </a:solidFill>
                <a:latin typeface="Arial" charset="0"/>
                <a:ea typeface="ＭＳ Ｐゴシック" charset="0"/>
              </a:defRPr>
            </a:lvl4pPr>
            <a:lvl5pPr marL="2057400" indent="-228600">
              <a:defRPr kumimoji="1" sz="2400">
                <a:solidFill>
                  <a:schemeClr val="tx1"/>
                </a:solidFill>
                <a:latin typeface="Arial" charset="0"/>
                <a:ea typeface="ＭＳ Ｐゴシック" charset="0"/>
              </a:defRPr>
            </a:lvl5pPr>
            <a:lvl6pPr marL="2514600" indent="-228600" fontAlgn="base">
              <a:spcBef>
                <a:spcPct val="0"/>
              </a:spcBef>
              <a:spcAft>
                <a:spcPct val="0"/>
              </a:spcAft>
              <a:defRPr kumimoji="1" sz="2400">
                <a:solidFill>
                  <a:schemeClr val="tx1"/>
                </a:solidFill>
                <a:latin typeface="Arial" charset="0"/>
                <a:ea typeface="ＭＳ Ｐゴシック" charset="0"/>
              </a:defRPr>
            </a:lvl6pPr>
            <a:lvl7pPr marL="2971800" indent="-228600" fontAlgn="base">
              <a:spcBef>
                <a:spcPct val="0"/>
              </a:spcBef>
              <a:spcAft>
                <a:spcPct val="0"/>
              </a:spcAft>
              <a:defRPr kumimoji="1" sz="2400">
                <a:solidFill>
                  <a:schemeClr val="tx1"/>
                </a:solidFill>
                <a:latin typeface="Arial" charset="0"/>
                <a:ea typeface="ＭＳ Ｐゴシック" charset="0"/>
              </a:defRPr>
            </a:lvl7pPr>
            <a:lvl8pPr marL="3429000" indent="-228600" fontAlgn="base">
              <a:spcBef>
                <a:spcPct val="0"/>
              </a:spcBef>
              <a:spcAft>
                <a:spcPct val="0"/>
              </a:spcAft>
              <a:defRPr kumimoji="1" sz="2400">
                <a:solidFill>
                  <a:schemeClr val="tx1"/>
                </a:solidFill>
                <a:latin typeface="Arial" charset="0"/>
                <a:ea typeface="ＭＳ Ｐゴシック" charset="0"/>
              </a:defRPr>
            </a:lvl8pPr>
            <a:lvl9pPr marL="3886200" indent="-228600" fontAlgn="base">
              <a:spcBef>
                <a:spcPct val="0"/>
              </a:spcBef>
              <a:spcAft>
                <a:spcPct val="0"/>
              </a:spcAft>
              <a:defRPr kumimoji="1" sz="2400">
                <a:solidFill>
                  <a:schemeClr val="tx1"/>
                </a:solidFill>
                <a:latin typeface="Arial" charset="0"/>
                <a:ea typeface="ＭＳ Ｐゴシック" charset="0"/>
              </a:defRPr>
            </a:lvl9pPr>
          </a:lstStyle>
          <a:p>
            <a:pPr algn="r"/>
            <a:fld id="{B6619F3C-5B3C-414A-8493-9038AC33F0AE}" type="slidenum">
              <a:rPr lang="fr-FR" altLang="ja-JP" sz="1200">
                <a:cs typeface="Arial" charset="0"/>
              </a:rPr>
              <a:pPr algn="r"/>
              <a:t>7</a:t>
            </a:fld>
            <a:endParaRPr lang="fr-FR" altLang="ja-JP" sz="1200">
              <a:cs typeface="Arial" charset="0"/>
            </a:endParaRPr>
          </a:p>
        </p:txBody>
      </p:sp>
      <p:grpSp>
        <p:nvGrpSpPr>
          <p:cNvPr id="33795" name="Grouper 17"/>
          <p:cNvGrpSpPr>
            <a:grpSpLocks/>
          </p:cNvGrpSpPr>
          <p:nvPr/>
        </p:nvGrpSpPr>
        <p:grpSpPr bwMode="auto">
          <a:xfrm>
            <a:off x="667627" y="999269"/>
            <a:ext cx="8704344" cy="5351176"/>
            <a:chOff x="1600200" y="1536700"/>
            <a:chExt cx="7086600" cy="4572000"/>
          </a:xfrm>
        </p:grpSpPr>
        <p:sp>
          <p:nvSpPr>
            <p:cNvPr id="33796" name="Rectangle 19"/>
            <p:cNvSpPr>
              <a:spLocks noChangeArrowheads="1"/>
            </p:cNvSpPr>
            <p:nvPr/>
          </p:nvSpPr>
          <p:spPr bwMode="auto">
            <a:xfrm>
              <a:off x="1600200" y="1536700"/>
              <a:ext cx="7086600" cy="4572000"/>
            </a:xfrm>
            <a:prstGeom prst="rect">
              <a:avLst/>
            </a:prstGeom>
            <a:solidFill>
              <a:srgbClr val="CCCCCC"/>
            </a:solidFill>
            <a:ln w="9525">
              <a:solidFill>
                <a:srgbClr val="000000"/>
              </a:solidFill>
              <a:round/>
              <a:headEnd/>
              <a:tailEnd/>
            </a:ln>
          </p:spPr>
          <p:txBody>
            <a:bodyPr anchor="b"/>
            <a:lstStyle/>
            <a:p>
              <a:endParaRPr lang="en-GB"/>
            </a:p>
          </p:txBody>
        </p:sp>
        <p:grpSp>
          <p:nvGrpSpPr>
            <p:cNvPr id="33797" name="Grouper 16"/>
            <p:cNvGrpSpPr>
              <a:grpSpLocks/>
            </p:cNvGrpSpPr>
            <p:nvPr/>
          </p:nvGrpSpPr>
          <p:grpSpPr bwMode="auto">
            <a:xfrm>
              <a:off x="1981200" y="1841500"/>
              <a:ext cx="6400800" cy="4038600"/>
              <a:chOff x="1981200" y="1981200"/>
              <a:chExt cx="6400800" cy="4038600"/>
            </a:xfrm>
          </p:grpSpPr>
          <p:sp>
            <p:nvSpPr>
              <p:cNvPr id="33798" name="Ellipse 4"/>
              <p:cNvSpPr>
                <a:spLocks noChangeArrowheads="1"/>
              </p:cNvSpPr>
              <p:nvPr/>
            </p:nvSpPr>
            <p:spPr bwMode="auto">
              <a:xfrm>
                <a:off x="4038600" y="3124200"/>
                <a:ext cx="2362200" cy="1371600"/>
              </a:xfrm>
              <a:prstGeom prst="ellipse">
                <a:avLst/>
              </a:prstGeom>
              <a:solidFill>
                <a:srgbClr val="FFFFDC"/>
              </a:solidFill>
              <a:ln w="12700">
                <a:solidFill>
                  <a:schemeClr val="tx1"/>
                </a:solidFill>
                <a:round/>
                <a:headEnd/>
                <a:tailEnd/>
              </a:ln>
            </p:spPr>
            <p:txBody>
              <a:bodyPr anchor="b"/>
              <a:lstStyle/>
              <a:p>
                <a:endParaRPr lang="en-GB"/>
              </a:p>
            </p:txBody>
          </p:sp>
          <p:sp>
            <p:nvSpPr>
              <p:cNvPr id="33799" name="Rectangle 5"/>
              <p:cNvSpPr>
                <a:spLocks noChangeArrowheads="1"/>
              </p:cNvSpPr>
              <p:nvPr/>
            </p:nvSpPr>
            <p:spPr bwMode="auto">
              <a:xfrm>
                <a:off x="1981200" y="1981200"/>
                <a:ext cx="1905000" cy="990600"/>
              </a:xfrm>
              <a:prstGeom prst="rect">
                <a:avLst/>
              </a:prstGeom>
              <a:solidFill>
                <a:srgbClr val="FFFFDC"/>
              </a:solidFill>
              <a:ln w="12700">
                <a:solidFill>
                  <a:schemeClr val="tx1"/>
                </a:solidFill>
                <a:round/>
                <a:headEnd/>
                <a:tailEnd/>
              </a:ln>
            </p:spPr>
            <p:txBody>
              <a:bodyPr anchor="b"/>
              <a:lstStyle/>
              <a:p>
                <a:endParaRPr lang="en-GB"/>
              </a:p>
            </p:txBody>
          </p:sp>
          <p:sp>
            <p:nvSpPr>
              <p:cNvPr id="33800" name="Rectangle 6"/>
              <p:cNvSpPr>
                <a:spLocks noChangeArrowheads="1"/>
              </p:cNvSpPr>
              <p:nvPr/>
            </p:nvSpPr>
            <p:spPr bwMode="auto">
              <a:xfrm>
                <a:off x="4038600" y="5029200"/>
                <a:ext cx="2362200" cy="990600"/>
              </a:xfrm>
              <a:prstGeom prst="rect">
                <a:avLst/>
              </a:prstGeom>
              <a:solidFill>
                <a:srgbClr val="FFFFDC"/>
              </a:solidFill>
              <a:ln w="12700">
                <a:solidFill>
                  <a:schemeClr val="tx1"/>
                </a:solidFill>
                <a:round/>
                <a:headEnd/>
                <a:tailEnd/>
              </a:ln>
            </p:spPr>
            <p:txBody>
              <a:bodyPr anchor="b"/>
              <a:lstStyle/>
              <a:p>
                <a:endParaRPr lang="en-GB"/>
              </a:p>
            </p:txBody>
          </p:sp>
          <p:sp>
            <p:nvSpPr>
              <p:cNvPr id="33801" name="Rectangle 7"/>
              <p:cNvSpPr>
                <a:spLocks noChangeArrowheads="1"/>
              </p:cNvSpPr>
              <p:nvPr/>
            </p:nvSpPr>
            <p:spPr bwMode="auto">
              <a:xfrm>
                <a:off x="6477000" y="1981200"/>
                <a:ext cx="1905000" cy="990600"/>
              </a:xfrm>
              <a:prstGeom prst="rect">
                <a:avLst/>
              </a:prstGeom>
              <a:solidFill>
                <a:srgbClr val="CCFFCC"/>
              </a:solidFill>
              <a:ln w="12700">
                <a:solidFill>
                  <a:schemeClr val="tx1"/>
                </a:solidFill>
                <a:round/>
                <a:headEnd/>
                <a:tailEnd/>
              </a:ln>
            </p:spPr>
            <p:txBody>
              <a:bodyPr anchor="b"/>
              <a:lstStyle/>
              <a:p>
                <a:endParaRPr lang="en-GB"/>
              </a:p>
            </p:txBody>
          </p:sp>
          <p:sp>
            <p:nvSpPr>
              <p:cNvPr id="33802" name="ZoneTexte 9"/>
              <p:cNvSpPr txBox="1">
                <a:spLocks noChangeArrowheads="1"/>
              </p:cNvSpPr>
              <p:nvPr/>
            </p:nvSpPr>
            <p:spPr bwMode="auto">
              <a:xfrm>
                <a:off x="2288138" y="2248694"/>
                <a:ext cx="134963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Arial" charset="0"/>
                    <a:ea typeface="ＭＳ Ｐゴシック" charset="0"/>
                    <a:cs typeface="ＭＳ Ｐゴシック" charset="0"/>
                  </a:defRPr>
                </a:lvl1pPr>
                <a:lvl2pPr marL="742950" indent="-285750">
                  <a:defRPr kumimoji="1" sz="2400">
                    <a:solidFill>
                      <a:schemeClr val="tx1"/>
                    </a:solidFill>
                    <a:latin typeface="Arial" charset="0"/>
                    <a:ea typeface="ＭＳ Ｐゴシック" charset="0"/>
                  </a:defRPr>
                </a:lvl2pPr>
                <a:lvl3pPr marL="1143000" indent="-228600">
                  <a:defRPr kumimoji="1" sz="2400">
                    <a:solidFill>
                      <a:schemeClr val="tx1"/>
                    </a:solidFill>
                    <a:latin typeface="Arial" charset="0"/>
                    <a:ea typeface="ＭＳ Ｐゴシック" charset="0"/>
                  </a:defRPr>
                </a:lvl3pPr>
                <a:lvl4pPr marL="1600200" indent="-228600">
                  <a:defRPr kumimoji="1" sz="2400">
                    <a:solidFill>
                      <a:schemeClr val="tx1"/>
                    </a:solidFill>
                    <a:latin typeface="Arial" charset="0"/>
                    <a:ea typeface="ＭＳ Ｐゴシック" charset="0"/>
                  </a:defRPr>
                </a:lvl4pPr>
                <a:lvl5pPr marL="2057400" indent="-228600">
                  <a:defRPr kumimoji="1" sz="2400">
                    <a:solidFill>
                      <a:schemeClr val="tx1"/>
                    </a:solidFill>
                    <a:latin typeface="Arial" charset="0"/>
                    <a:ea typeface="ＭＳ Ｐゴシック" charset="0"/>
                  </a:defRPr>
                </a:lvl5pPr>
                <a:lvl6pPr marL="2514600" indent="-228600" fontAlgn="base">
                  <a:spcBef>
                    <a:spcPct val="0"/>
                  </a:spcBef>
                  <a:spcAft>
                    <a:spcPct val="0"/>
                  </a:spcAft>
                  <a:defRPr kumimoji="1" sz="2400">
                    <a:solidFill>
                      <a:schemeClr val="tx1"/>
                    </a:solidFill>
                    <a:latin typeface="Arial" charset="0"/>
                    <a:ea typeface="ＭＳ Ｐゴシック" charset="0"/>
                  </a:defRPr>
                </a:lvl6pPr>
                <a:lvl7pPr marL="2971800" indent="-228600" fontAlgn="base">
                  <a:spcBef>
                    <a:spcPct val="0"/>
                  </a:spcBef>
                  <a:spcAft>
                    <a:spcPct val="0"/>
                  </a:spcAft>
                  <a:defRPr kumimoji="1" sz="2400">
                    <a:solidFill>
                      <a:schemeClr val="tx1"/>
                    </a:solidFill>
                    <a:latin typeface="Arial" charset="0"/>
                    <a:ea typeface="ＭＳ Ｐゴシック" charset="0"/>
                  </a:defRPr>
                </a:lvl7pPr>
                <a:lvl8pPr marL="3429000" indent="-228600" fontAlgn="base">
                  <a:spcBef>
                    <a:spcPct val="0"/>
                  </a:spcBef>
                  <a:spcAft>
                    <a:spcPct val="0"/>
                  </a:spcAft>
                  <a:defRPr kumimoji="1" sz="2400">
                    <a:solidFill>
                      <a:schemeClr val="tx1"/>
                    </a:solidFill>
                    <a:latin typeface="Arial" charset="0"/>
                    <a:ea typeface="ＭＳ Ｐゴシック" charset="0"/>
                  </a:defRPr>
                </a:lvl8pPr>
                <a:lvl9pPr marL="3886200" indent="-228600" fontAlgn="base">
                  <a:spcBef>
                    <a:spcPct val="0"/>
                  </a:spcBef>
                  <a:spcAft>
                    <a:spcPct val="0"/>
                  </a:spcAft>
                  <a:defRPr kumimoji="1" sz="2400">
                    <a:solidFill>
                      <a:schemeClr val="tx1"/>
                    </a:solidFill>
                    <a:latin typeface="Arial" charset="0"/>
                    <a:ea typeface="ＭＳ Ｐゴシック" charset="0"/>
                  </a:defRPr>
                </a:lvl9pPr>
              </a:lstStyle>
              <a:p>
                <a:r>
                  <a:rPr lang="en-GB" altLang="ja-JP" sz="2800">
                    <a:cs typeface="Arial" charset="0"/>
                  </a:rPr>
                  <a:t>Science</a:t>
                </a:r>
              </a:p>
            </p:txBody>
          </p:sp>
          <p:sp>
            <p:nvSpPr>
              <p:cNvPr id="33803" name="ZoneTexte 10"/>
              <p:cNvSpPr txBox="1">
                <a:spLocks noChangeArrowheads="1"/>
              </p:cNvSpPr>
              <p:nvPr/>
            </p:nvSpPr>
            <p:spPr bwMode="auto">
              <a:xfrm>
                <a:off x="4392542" y="5313134"/>
                <a:ext cx="182869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Arial" charset="0"/>
                    <a:ea typeface="ＭＳ Ｐゴシック" charset="0"/>
                    <a:cs typeface="ＭＳ Ｐゴシック" charset="0"/>
                  </a:defRPr>
                </a:lvl1pPr>
                <a:lvl2pPr marL="742950" indent="-285750">
                  <a:defRPr kumimoji="1" sz="2400">
                    <a:solidFill>
                      <a:schemeClr val="tx1"/>
                    </a:solidFill>
                    <a:latin typeface="Arial" charset="0"/>
                    <a:ea typeface="ＭＳ Ｐゴシック" charset="0"/>
                  </a:defRPr>
                </a:lvl2pPr>
                <a:lvl3pPr marL="1143000" indent="-228600">
                  <a:defRPr kumimoji="1" sz="2400">
                    <a:solidFill>
                      <a:schemeClr val="tx1"/>
                    </a:solidFill>
                    <a:latin typeface="Arial" charset="0"/>
                    <a:ea typeface="ＭＳ Ｐゴシック" charset="0"/>
                  </a:defRPr>
                </a:lvl3pPr>
                <a:lvl4pPr marL="1600200" indent="-228600">
                  <a:defRPr kumimoji="1" sz="2400">
                    <a:solidFill>
                      <a:schemeClr val="tx1"/>
                    </a:solidFill>
                    <a:latin typeface="Arial" charset="0"/>
                    <a:ea typeface="ＭＳ Ｐゴシック" charset="0"/>
                  </a:defRPr>
                </a:lvl4pPr>
                <a:lvl5pPr marL="2057400" indent="-228600">
                  <a:defRPr kumimoji="1" sz="2400">
                    <a:solidFill>
                      <a:schemeClr val="tx1"/>
                    </a:solidFill>
                    <a:latin typeface="Arial" charset="0"/>
                    <a:ea typeface="ＭＳ Ｐゴシック" charset="0"/>
                  </a:defRPr>
                </a:lvl5pPr>
                <a:lvl6pPr marL="2514600" indent="-228600" fontAlgn="base">
                  <a:spcBef>
                    <a:spcPct val="0"/>
                  </a:spcBef>
                  <a:spcAft>
                    <a:spcPct val="0"/>
                  </a:spcAft>
                  <a:defRPr kumimoji="1" sz="2400">
                    <a:solidFill>
                      <a:schemeClr val="tx1"/>
                    </a:solidFill>
                    <a:latin typeface="Arial" charset="0"/>
                    <a:ea typeface="ＭＳ Ｐゴシック" charset="0"/>
                  </a:defRPr>
                </a:lvl6pPr>
                <a:lvl7pPr marL="2971800" indent="-228600" fontAlgn="base">
                  <a:spcBef>
                    <a:spcPct val="0"/>
                  </a:spcBef>
                  <a:spcAft>
                    <a:spcPct val="0"/>
                  </a:spcAft>
                  <a:defRPr kumimoji="1" sz="2400">
                    <a:solidFill>
                      <a:schemeClr val="tx1"/>
                    </a:solidFill>
                    <a:latin typeface="Arial" charset="0"/>
                    <a:ea typeface="ＭＳ Ｐゴシック" charset="0"/>
                  </a:defRPr>
                </a:lvl7pPr>
                <a:lvl8pPr marL="3429000" indent="-228600" fontAlgn="base">
                  <a:spcBef>
                    <a:spcPct val="0"/>
                  </a:spcBef>
                  <a:spcAft>
                    <a:spcPct val="0"/>
                  </a:spcAft>
                  <a:defRPr kumimoji="1" sz="2400">
                    <a:solidFill>
                      <a:schemeClr val="tx1"/>
                    </a:solidFill>
                    <a:latin typeface="Arial" charset="0"/>
                    <a:ea typeface="ＭＳ Ｐゴシック" charset="0"/>
                  </a:defRPr>
                </a:lvl8pPr>
                <a:lvl9pPr marL="3886200" indent="-228600" fontAlgn="base">
                  <a:spcBef>
                    <a:spcPct val="0"/>
                  </a:spcBef>
                  <a:spcAft>
                    <a:spcPct val="0"/>
                  </a:spcAft>
                  <a:defRPr kumimoji="1" sz="2400">
                    <a:solidFill>
                      <a:schemeClr val="tx1"/>
                    </a:solidFill>
                    <a:latin typeface="Arial" charset="0"/>
                    <a:ea typeface="ＭＳ Ｐゴシック" charset="0"/>
                  </a:defRPr>
                </a:lvl9pPr>
              </a:lstStyle>
              <a:p>
                <a:r>
                  <a:rPr lang="fr-FR" altLang="ja-JP" sz="2800" dirty="0" err="1">
                    <a:cs typeface="Arial" charset="0"/>
                  </a:rPr>
                  <a:t>Experience</a:t>
                </a:r>
                <a:endParaRPr lang="fr-FR" altLang="ja-JP" sz="2800" dirty="0">
                  <a:cs typeface="Arial" charset="0"/>
                </a:endParaRPr>
              </a:p>
            </p:txBody>
          </p:sp>
          <p:sp>
            <p:nvSpPr>
              <p:cNvPr id="33804" name="ZoneTexte 12"/>
              <p:cNvSpPr txBox="1">
                <a:spLocks noChangeArrowheads="1"/>
              </p:cNvSpPr>
              <p:nvPr/>
            </p:nvSpPr>
            <p:spPr bwMode="auto">
              <a:xfrm>
                <a:off x="6920670" y="2248694"/>
                <a:ext cx="118391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Arial" charset="0"/>
                    <a:ea typeface="ＭＳ Ｐゴシック" charset="0"/>
                    <a:cs typeface="ＭＳ Ｐゴシック" charset="0"/>
                  </a:defRPr>
                </a:lvl1pPr>
                <a:lvl2pPr marL="742950" indent="-285750">
                  <a:defRPr kumimoji="1" sz="2400">
                    <a:solidFill>
                      <a:schemeClr val="tx1"/>
                    </a:solidFill>
                    <a:latin typeface="Arial" charset="0"/>
                    <a:ea typeface="ＭＳ Ｐゴシック" charset="0"/>
                  </a:defRPr>
                </a:lvl2pPr>
                <a:lvl3pPr marL="1143000" indent="-228600">
                  <a:defRPr kumimoji="1" sz="2400">
                    <a:solidFill>
                      <a:schemeClr val="tx1"/>
                    </a:solidFill>
                    <a:latin typeface="Arial" charset="0"/>
                    <a:ea typeface="ＭＳ Ｐゴシック" charset="0"/>
                  </a:defRPr>
                </a:lvl3pPr>
                <a:lvl4pPr marL="1600200" indent="-228600">
                  <a:defRPr kumimoji="1" sz="2400">
                    <a:solidFill>
                      <a:schemeClr val="tx1"/>
                    </a:solidFill>
                    <a:latin typeface="Arial" charset="0"/>
                    <a:ea typeface="ＭＳ Ｐゴシック" charset="0"/>
                  </a:defRPr>
                </a:lvl4pPr>
                <a:lvl5pPr marL="2057400" indent="-228600">
                  <a:defRPr kumimoji="1" sz="2400">
                    <a:solidFill>
                      <a:schemeClr val="tx1"/>
                    </a:solidFill>
                    <a:latin typeface="Arial" charset="0"/>
                    <a:ea typeface="ＭＳ Ｐゴシック" charset="0"/>
                  </a:defRPr>
                </a:lvl5pPr>
                <a:lvl6pPr marL="2514600" indent="-228600" fontAlgn="base">
                  <a:spcBef>
                    <a:spcPct val="0"/>
                  </a:spcBef>
                  <a:spcAft>
                    <a:spcPct val="0"/>
                  </a:spcAft>
                  <a:defRPr kumimoji="1" sz="2400">
                    <a:solidFill>
                      <a:schemeClr val="tx1"/>
                    </a:solidFill>
                    <a:latin typeface="Arial" charset="0"/>
                    <a:ea typeface="ＭＳ Ｐゴシック" charset="0"/>
                  </a:defRPr>
                </a:lvl6pPr>
                <a:lvl7pPr marL="2971800" indent="-228600" fontAlgn="base">
                  <a:spcBef>
                    <a:spcPct val="0"/>
                  </a:spcBef>
                  <a:spcAft>
                    <a:spcPct val="0"/>
                  </a:spcAft>
                  <a:defRPr kumimoji="1" sz="2400">
                    <a:solidFill>
                      <a:schemeClr val="tx1"/>
                    </a:solidFill>
                    <a:latin typeface="Arial" charset="0"/>
                    <a:ea typeface="ＭＳ Ｐゴシック" charset="0"/>
                  </a:defRPr>
                </a:lvl7pPr>
                <a:lvl8pPr marL="3429000" indent="-228600" fontAlgn="base">
                  <a:spcBef>
                    <a:spcPct val="0"/>
                  </a:spcBef>
                  <a:spcAft>
                    <a:spcPct val="0"/>
                  </a:spcAft>
                  <a:defRPr kumimoji="1" sz="2400">
                    <a:solidFill>
                      <a:schemeClr val="tx1"/>
                    </a:solidFill>
                    <a:latin typeface="Arial" charset="0"/>
                    <a:ea typeface="ＭＳ Ｐゴシック" charset="0"/>
                  </a:defRPr>
                </a:lvl8pPr>
                <a:lvl9pPr marL="3886200" indent="-228600" fontAlgn="base">
                  <a:spcBef>
                    <a:spcPct val="0"/>
                  </a:spcBef>
                  <a:spcAft>
                    <a:spcPct val="0"/>
                  </a:spcAft>
                  <a:defRPr kumimoji="1" sz="2400">
                    <a:solidFill>
                      <a:schemeClr val="tx1"/>
                    </a:solidFill>
                    <a:latin typeface="Arial" charset="0"/>
                    <a:ea typeface="ＭＳ Ｐゴシック" charset="0"/>
                  </a:defRPr>
                </a:lvl9pPr>
              </a:lstStyle>
              <a:p>
                <a:r>
                  <a:rPr lang="fr-FR" altLang="ja-JP" sz="2800" dirty="0">
                    <a:cs typeface="Arial" charset="0"/>
                  </a:rPr>
                  <a:t>Values </a:t>
                </a:r>
              </a:p>
            </p:txBody>
          </p:sp>
          <p:sp>
            <p:nvSpPr>
              <p:cNvPr id="33805" name="ZoneTexte 13"/>
              <p:cNvSpPr txBox="1">
                <a:spLocks noChangeArrowheads="1"/>
              </p:cNvSpPr>
              <p:nvPr/>
            </p:nvSpPr>
            <p:spPr bwMode="auto">
              <a:xfrm>
                <a:off x="3931065" y="3526968"/>
                <a:ext cx="251460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Arial" charset="0"/>
                    <a:ea typeface="ＭＳ Ｐゴシック" charset="0"/>
                    <a:cs typeface="ＭＳ Ｐゴシック" charset="0"/>
                  </a:defRPr>
                </a:lvl1pPr>
                <a:lvl2pPr marL="742950" indent="-285750">
                  <a:defRPr kumimoji="1" sz="2400">
                    <a:solidFill>
                      <a:schemeClr val="tx1"/>
                    </a:solidFill>
                    <a:latin typeface="Arial" charset="0"/>
                    <a:ea typeface="ＭＳ Ｐゴシック" charset="0"/>
                  </a:defRPr>
                </a:lvl2pPr>
                <a:lvl3pPr marL="1143000" indent="-228600">
                  <a:defRPr kumimoji="1" sz="2400">
                    <a:solidFill>
                      <a:schemeClr val="tx1"/>
                    </a:solidFill>
                    <a:latin typeface="Arial" charset="0"/>
                    <a:ea typeface="ＭＳ Ｐゴシック" charset="0"/>
                  </a:defRPr>
                </a:lvl3pPr>
                <a:lvl4pPr marL="1600200" indent="-228600">
                  <a:defRPr kumimoji="1" sz="2400">
                    <a:solidFill>
                      <a:schemeClr val="tx1"/>
                    </a:solidFill>
                    <a:latin typeface="Arial" charset="0"/>
                    <a:ea typeface="ＭＳ Ｐゴシック" charset="0"/>
                  </a:defRPr>
                </a:lvl4pPr>
                <a:lvl5pPr marL="2057400" indent="-228600">
                  <a:defRPr kumimoji="1" sz="2400">
                    <a:solidFill>
                      <a:schemeClr val="tx1"/>
                    </a:solidFill>
                    <a:latin typeface="Arial" charset="0"/>
                    <a:ea typeface="ＭＳ Ｐゴシック" charset="0"/>
                  </a:defRPr>
                </a:lvl5pPr>
                <a:lvl6pPr marL="2514600" indent="-228600" fontAlgn="base">
                  <a:spcBef>
                    <a:spcPct val="0"/>
                  </a:spcBef>
                  <a:spcAft>
                    <a:spcPct val="0"/>
                  </a:spcAft>
                  <a:defRPr kumimoji="1" sz="2400">
                    <a:solidFill>
                      <a:schemeClr val="tx1"/>
                    </a:solidFill>
                    <a:latin typeface="Arial" charset="0"/>
                    <a:ea typeface="ＭＳ Ｐゴシック" charset="0"/>
                  </a:defRPr>
                </a:lvl6pPr>
                <a:lvl7pPr marL="2971800" indent="-228600" fontAlgn="base">
                  <a:spcBef>
                    <a:spcPct val="0"/>
                  </a:spcBef>
                  <a:spcAft>
                    <a:spcPct val="0"/>
                  </a:spcAft>
                  <a:defRPr kumimoji="1" sz="2400">
                    <a:solidFill>
                      <a:schemeClr val="tx1"/>
                    </a:solidFill>
                    <a:latin typeface="Arial" charset="0"/>
                    <a:ea typeface="ＭＳ Ｐゴシック" charset="0"/>
                  </a:defRPr>
                </a:lvl7pPr>
                <a:lvl8pPr marL="3429000" indent="-228600" fontAlgn="base">
                  <a:spcBef>
                    <a:spcPct val="0"/>
                  </a:spcBef>
                  <a:spcAft>
                    <a:spcPct val="0"/>
                  </a:spcAft>
                  <a:defRPr kumimoji="1" sz="2400">
                    <a:solidFill>
                      <a:schemeClr val="tx1"/>
                    </a:solidFill>
                    <a:latin typeface="Arial" charset="0"/>
                    <a:ea typeface="ＭＳ Ｐゴシック" charset="0"/>
                  </a:defRPr>
                </a:lvl8pPr>
                <a:lvl9pPr marL="3886200" indent="-228600" fontAlgn="base">
                  <a:spcBef>
                    <a:spcPct val="0"/>
                  </a:spcBef>
                  <a:spcAft>
                    <a:spcPct val="0"/>
                  </a:spcAft>
                  <a:defRPr kumimoji="1" sz="2400">
                    <a:solidFill>
                      <a:schemeClr val="tx1"/>
                    </a:solidFill>
                    <a:latin typeface="Arial" charset="0"/>
                    <a:ea typeface="ＭＳ Ｐゴシック" charset="0"/>
                  </a:defRPr>
                </a:lvl9pPr>
              </a:lstStyle>
              <a:p>
                <a:pPr algn="ctr"/>
                <a:r>
                  <a:rPr lang="fr-FR" altLang="ja-JP" sz="2000" dirty="0">
                    <a:cs typeface="Arial" charset="0"/>
                  </a:rPr>
                  <a:t> </a:t>
                </a:r>
                <a:r>
                  <a:rPr lang="fr-FR" altLang="ja-JP" sz="2000" dirty="0" err="1">
                    <a:cs typeface="Arial" charset="0"/>
                  </a:rPr>
                  <a:t>Radiological</a:t>
                </a:r>
                <a:r>
                  <a:rPr lang="fr-FR" altLang="ja-JP" sz="2000" dirty="0">
                    <a:cs typeface="Arial" charset="0"/>
                  </a:rPr>
                  <a:t> protection</a:t>
                </a:r>
              </a:p>
              <a:p>
                <a:pPr algn="ctr"/>
                <a:r>
                  <a:rPr lang="fr-FR" altLang="ja-JP" sz="2000" dirty="0">
                    <a:cs typeface="Arial" charset="0"/>
                  </a:rPr>
                  <a:t>system </a:t>
                </a:r>
                <a:r>
                  <a:rPr lang="en-GB" altLang="ja-JP" sz="2000" dirty="0">
                    <a:cs typeface="Arial" charset="0"/>
                  </a:rPr>
                  <a:t> </a:t>
                </a:r>
              </a:p>
            </p:txBody>
          </p:sp>
          <p:cxnSp>
            <p:nvCxnSpPr>
              <p:cNvPr id="33806" name="Connecteur droit avec flèche 19"/>
              <p:cNvCxnSpPr>
                <a:cxnSpLocks noChangeShapeType="1"/>
              </p:cNvCxnSpPr>
              <p:nvPr/>
            </p:nvCxnSpPr>
            <p:spPr bwMode="auto">
              <a:xfrm>
                <a:off x="3886200" y="2971800"/>
                <a:ext cx="457200" cy="381000"/>
              </a:xfrm>
              <a:prstGeom prst="straightConnector1">
                <a:avLst/>
              </a:prstGeom>
              <a:noFill/>
              <a:ln w="12700">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33807" name="Connecteur droit avec flèche 22"/>
              <p:cNvCxnSpPr>
                <a:cxnSpLocks noChangeShapeType="1"/>
              </p:cNvCxnSpPr>
              <p:nvPr/>
            </p:nvCxnSpPr>
            <p:spPr bwMode="auto">
              <a:xfrm rot="10800000" flipV="1">
                <a:off x="6019800" y="2971800"/>
                <a:ext cx="457200" cy="381000"/>
              </a:xfrm>
              <a:prstGeom prst="straightConnector1">
                <a:avLst/>
              </a:prstGeom>
              <a:noFill/>
              <a:ln w="12700">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33808" name="Connecteur droit avec flèche 23"/>
              <p:cNvCxnSpPr>
                <a:cxnSpLocks noChangeShapeType="1"/>
                <a:stCxn id="33800" idx="0"/>
                <a:endCxn id="33798" idx="4"/>
              </p:cNvCxnSpPr>
              <p:nvPr/>
            </p:nvCxnSpPr>
            <p:spPr bwMode="auto">
              <a:xfrm rot="5400000" flipH="1" flipV="1">
                <a:off x="4953000" y="4762500"/>
                <a:ext cx="533400" cy="1588"/>
              </a:xfrm>
              <a:prstGeom prst="straightConnector1">
                <a:avLst/>
              </a:prstGeom>
              <a:noFill/>
              <a:ln w="12700">
                <a:solidFill>
                  <a:schemeClr val="tx1"/>
                </a:solidFill>
                <a:round/>
                <a:headEnd/>
                <a:tailEnd type="arrow" w="med" len="med"/>
              </a:ln>
              <a:extLst>
                <a:ext uri="{909E8E84-426E-40dd-AFC4-6F175D3DCCD1}">
                  <a14:hiddenFill xmlns:a14="http://schemas.microsoft.com/office/drawing/2010/main">
                    <a:noFill/>
                  </a14:hiddenFill>
                </a:ext>
              </a:extLst>
            </p:spPr>
          </p:cxnSp>
        </p:grpSp>
      </p:grpSp>
    </p:spTree>
    <p:extLst>
      <p:ext uri="{BB962C8B-B14F-4D97-AF65-F5344CB8AC3E}">
        <p14:creationId xmlns:p14="http://schemas.microsoft.com/office/powerpoint/2010/main" val="587312164"/>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p:cNvSpPr/>
          <p:nvPr/>
        </p:nvSpPr>
        <p:spPr>
          <a:xfrm>
            <a:off x="519596" y="5830864"/>
            <a:ext cx="9044818" cy="635044"/>
          </a:xfrm>
          <a:prstGeom prst="rect">
            <a:avLst/>
          </a:prstGeom>
          <a:solidFill>
            <a:srgbClr val="FFFFFF"/>
          </a:solidFill>
          <a:ln w="25400" cap="flat">
            <a:solidFill>
              <a:srgbClr val="0F6FC6"/>
            </a:solidFill>
            <a:prstDash val="solid"/>
            <a:bevel/>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t">
            <a:spAutoFit/>
          </a:bodyPr>
          <a:lstStyle/>
          <a:p>
            <a:pPr marL="0" marR="0" indent="0" algn="l" defTabSz="914400" rtl="0" fontAlgn="auto" latinLnBrk="1" hangingPunct="0">
              <a:lnSpc>
                <a:spcPct val="100000"/>
              </a:lnSpc>
              <a:spcBef>
                <a:spcPts val="0"/>
              </a:spcBef>
              <a:spcAft>
                <a:spcPts val="0"/>
              </a:spcAft>
              <a:buClrTx/>
              <a:buSzTx/>
              <a:buFontTx/>
              <a:buNone/>
              <a:tabLst/>
            </a:pPr>
            <a:endParaRPr kumimoji="0" lang="ja-JP" altLang="en-US" sz="2400" b="0" i="0" u="none" strike="noStrike" cap="none" spc="0" normalizeH="0" baseline="0">
              <a:ln>
                <a:noFill/>
              </a:ln>
              <a:solidFill>
                <a:srgbClr val="000000"/>
              </a:solidFill>
              <a:effectLst/>
              <a:uFillTx/>
              <a:latin typeface="+mj-lt"/>
              <a:ea typeface="+mj-ea"/>
              <a:cs typeface="+mj-cs"/>
              <a:sym typeface="Helvetica"/>
            </a:endParaRPr>
          </a:p>
        </p:txBody>
      </p:sp>
      <p:sp>
        <p:nvSpPr>
          <p:cNvPr id="2" name="ZoneTexte 1"/>
          <p:cNvSpPr txBox="1"/>
          <p:nvPr/>
        </p:nvSpPr>
        <p:spPr>
          <a:xfrm>
            <a:off x="783349" y="5847298"/>
            <a:ext cx="914400" cy="914400"/>
          </a:xfrm>
          <a:prstGeom prst="rect">
            <a:avLst/>
          </a:prstGeom>
        </p:spPr>
        <p:txBody>
          <a:bodyPr vert="horz" wrap="none" lIns="0" rIns="18288" rtlCol="0">
            <a:normAutofit/>
          </a:bodyPr>
          <a:lstStyle/>
          <a:p>
            <a:pPr marR="45720" algn="r" rtl="0">
              <a:spcBef>
                <a:spcPct val="20000"/>
              </a:spcBef>
              <a:buClr>
                <a:schemeClr val="accent3"/>
              </a:buClr>
              <a:buSzPct val="95000"/>
            </a:pPr>
            <a:endParaRPr lang="fr-FR" sz="1600" kern="1200" dirty="0">
              <a:solidFill>
                <a:schemeClr val="tx1"/>
              </a:solidFill>
              <a:latin typeface="+mn-lt"/>
              <a:ea typeface="+mn-ea"/>
              <a:cs typeface="+mn-cs"/>
            </a:endParaRPr>
          </a:p>
        </p:txBody>
      </p:sp>
      <p:sp>
        <p:nvSpPr>
          <p:cNvPr id="6" name="テキスト ボックス 1"/>
          <p:cNvSpPr txBox="1"/>
          <p:nvPr/>
        </p:nvSpPr>
        <p:spPr>
          <a:xfrm>
            <a:off x="789015" y="1183036"/>
            <a:ext cx="8739870" cy="4154979"/>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t">
            <a:spAutoFit/>
          </a:bodyPr>
          <a:lstStyle/>
          <a:p>
            <a:pPr marL="285750" indent="-285750">
              <a:buFont typeface="Wingdings" panose="05000000000000000000" pitchFamily="2" charset="2"/>
              <a:buChar char="l"/>
            </a:pPr>
            <a:r>
              <a:rPr lang="en-US" altLang="ja-JP" dirty="0">
                <a:solidFill>
                  <a:srgbClr val="002060"/>
                </a:solidFill>
                <a:latin typeface="Arial" panose="020B0604020202020204" pitchFamily="34" charset="0"/>
                <a:cs typeface="Arial" panose="020B0604020202020204" pitchFamily="34" charset="0"/>
              </a:rPr>
              <a:t>K</a:t>
            </a:r>
            <a:r>
              <a:rPr lang="en-US" altLang="ja-JP" dirty="0" smtClean="0">
                <a:solidFill>
                  <a:srgbClr val="002060"/>
                </a:solidFill>
                <a:latin typeface="Arial" panose="020B0604020202020204" pitchFamily="34" charset="0"/>
                <a:cs typeface="Arial" panose="020B0604020202020204" pitchFamily="34" charset="0"/>
              </a:rPr>
              <a:t>now why the elements of the ICRP </a:t>
            </a:r>
            <a:r>
              <a:rPr lang="en-US" altLang="ja-JP" dirty="0">
                <a:solidFill>
                  <a:srgbClr val="002060"/>
                </a:solidFill>
                <a:latin typeface="Arial" panose="020B0604020202020204" pitchFamily="34" charset="0"/>
                <a:cs typeface="Arial" panose="020B0604020202020204" pitchFamily="34" charset="0"/>
              </a:rPr>
              <a:t>s</a:t>
            </a:r>
            <a:r>
              <a:rPr lang="en-US" altLang="ja-JP" dirty="0" smtClean="0">
                <a:solidFill>
                  <a:srgbClr val="002060"/>
                </a:solidFill>
                <a:latin typeface="Arial" panose="020B0604020202020204" pitchFamily="34" charset="0"/>
                <a:cs typeface="Arial" panose="020B0604020202020204" pitchFamily="34" charset="0"/>
              </a:rPr>
              <a:t>ystem framework should be used,  </a:t>
            </a:r>
          </a:p>
          <a:p>
            <a:pPr lvl="1"/>
            <a:r>
              <a:rPr lang="en-US" altLang="ja-JP" dirty="0" smtClean="0">
                <a:solidFill>
                  <a:srgbClr val="002060"/>
                </a:solidFill>
                <a:latin typeface="Arial" panose="020B0604020202020204" pitchFamily="34" charset="0"/>
                <a:cs typeface="Arial" panose="020B0604020202020204" pitchFamily="34" charset="0"/>
              </a:rPr>
              <a:t>      three principles, three situations, three types of exposure</a:t>
            </a:r>
            <a:endParaRPr lang="en-US" altLang="ja-JP" dirty="0">
              <a:solidFill>
                <a:srgbClr val="002060"/>
              </a:solidFill>
              <a:latin typeface="Arial" panose="020B0604020202020204" pitchFamily="34" charset="0"/>
              <a:cs typeface="Arial" panose="020B0604020202020204" pitchFamily="34" charset="0"/>
            </a:endParaRPr>
          </a:p>
          <a:p>
            <a:pPr lvl="8"/>
            <a:r>
              <a:rPr lang="en-US" altLang="ja-JP" dirty="0" smtClean="0">
                <a:solidFill>
                  <a:srgbClr val="002060"/>
                </a:solidFill>
                <a:latin typeface="Arial" panose="020B0604020202020204" pitchFamily="34" charset="0"/>
                <a:cs typeface="Arial" panose="020B0604020202020204" pitchFamily="34" charset="0"/>
              </a:rPr>
              <a:t>            </a:t>
            </a:r>
            <a:endParaRPr lang="en-US" altLang="ja-JP" dirty="0">
              <a:solidFill>
                <a:srgbClr val="002060"/>
              </a:solidFill>
              <a:latin typeface="Arial" panose="020B0604020202020204" pitchFamily="34" charset="0"/>
              <a:cs typeface="Arial" panose="020B0604020202020204" pitchFamily="34" charset="0"/>
            </a:endParaRPr>
          </a:p>
          <a:p>
            <a:pPr marL="285750" indent="-285750">
              <a:buFont typeface="Wingdings" panose="05000000000000000000" pitchFamily="2" charset="2"/>
              <a:buChar char="l"/>
            </a:pPr>
            <a:r>
              <a:rPr lang="en-US" altLang="ja-JP" dirty="0">
                <a:solidFill>
                  <a:srgbClr val="002060"/>
                </a:solidFill>
                <a:latin typeface="Arial" panose="020B0604020202020204" pitchFamily="34" charset="0"/>
                <a:cs typeface="Arial" panose="020B0604020202020204" pitchFamily="34" charset="0"/>
              </a:rPr>
              <a:t>K</a:t>
            </a:r>
            <a:r>
              <a:rPr lang="en-US" altLang="ja-JP" dirty="0" smtClean="0">
                <a:solidFill>
                  <a:srgbClr val="002060"/>
                </a:solidFill>
                <a:latin typeface="Arial" panose="020B0604020202020204" pitchFamily="34" charset="0"/>
                <a:cs typeface="Arial" panose="020B0604020202020204" pitchFamily="34" charset="0"/>
              </a:rPr>
              <a:t>now how to estimate the risk at low doses, magnitude and its uncertainty</a:t>
            </a:r>
          </a:p>
          <a:p>
            <a:pPr marL="285750" indent="-285750">
              <a:buFont typeface="Wingdings" panose="05000000000000000000" pitchFamily="2" charset="2"/>
              <a:buChar char="l"/>
            </a:pPr>
            <a:endParaRPr lang="en-US" altLang="ja-JP" dirty="0">
              <a:solidFill>
                <a:srgbClr val="002060"/>
              </a:solidFill>
              <a:latin typeface="Arial" panose="020B0604020202020204" pitchFamily="34" charset="0"/>
              <a:cs typeface="Arial" panose="020B0604020202020204" pitchFamily="34" charset="0"/>
            </a:endParaRPr>
          </a:p>
          <a:p>
            <a:pPr marL="285750" indent="-285750">
              <a:buFont typeface="Wingdings" panose="05000000000000000000" pitchFamily="2" charset="2"/>
              <a:buChar char="l"/>
            </a:pPr>
            <a:r>
              <a:rPr lang="en-US" altLang="ja-JP" dirty="0">
                <a:solidFill>
                  <a:srgbClr val="002060"/>
                </a:solidFill>
                <a:latin typeface="Arial" panose="020B0604020202020204" pitchFamily="34" charset="0"/>
                <a:cs typeface="Arial" panose="020B0604020202020204" pitchFamily="34" charset="0"/>
              </a:rPr>
              <a:t>F</a:t>
            </a:r>
            <a:r>
              <a:rPr lang="en-US" altLang="ja-JP" dirty="0" smtClean="0">
                <a:solidFill>
                  <a:srgbClr val="002060"/>
                </a:solidFill>
                <a:latin typeface="Arial" panose="020B0604020202020204" pitchFamily="34" charset="0"/>
                <a:cs typeface="Arial" panose="020B0604020202020204" pitchFamily="34" charset="0"/>
              </a:rPr>
              <a:t>acilitate comparison of radiation risk with other health risk in the context of </a:t>
            </a:r>
            <a:r>
              <a:rPr lang="en-US" altLang="ja-JP" smtClean="0">
                <a:solidFill>
                  <a:srgbClr val="002060"/>
                </a:solidFill>
                <a:latin typeface="Arial" panose="020B0604020202020204" pitchFamily="34" charset="0"/>
                <a:cs typeface="Arial" panose="020B0604020202020204" pitchFamily="34" charset="0"/>
              </a:rPr>
              <a:t>public health </a:t>
            </a:r>
            <a:endParaRPr lang="en-US" altLang="ja-JP" dirty="0" smtClean="0">
              <a:solidFill>
                <a:srgbClr val="002060"/>
              </a:solidFill>
              <a:latin typeface="Arial" panose="020B0604020202020204" pitchFamily="34" charset="0"/>
              <a:cs typeface="Arial" panose="020B0604020202020204" pitchFamily="34" charset="0"/>
            </a:endParaRPr>
          </a:p>
          <a:p>
            <a:pPr marL="285750" indent="-285750">
              <a:buFont typeface="Wingdings" panose="05000000000000000000" pitchFamily="2" charset="2"/>
              <a:buChar char="l"/>
            </a:pPr>
            <a:endParaRPr lang="en-US" altLang="ja-JP" dirty="0">
              <a:solidFill>
                <a:srgbClr val="002060"/>
              </a:solidFill>
              <a:latin typeface="Arial" panose="020B0604020202020204" pitchFamily="34" charset="0"/>
              <a:cs typeface="Arial" panose="020B0604020202020204" pitchFamily="34" charset="0"/>
            </a:endParaRPr>
          </a:p>
          <a:p>
            <a:pPr marL="285750" indent="-285750">
              <a:buFont typeface="Wingdings" panose="05000000000000000000" pitchFamily="2" charset="2"/>
              <a:buChar char="l"/>
            </a:pPr>
            <a:r>
              <a:rPr lang="en-US" altLang="ja-JP" dirty="0" smtClean="0">
                <a:solidFill>
                  <a:srgbClr val="002060"/>
                </a:solidFill>
                <a:latin typeface="Arial" panose="020B0604020202020204" pitchFamily="34" charset="0"/>
                <a:cs typeface="Arial" panose="020B0604020202020204" pitchFamily="34" charset="0"/>
              </a:rPr>
              <a:t>Share and discuss underlying issues with other field experts</a:t>
            </a:r>
            <a:endParaRPr lang="en-US" altLang="ja-JP" dirty="0">
              <a:solidFill>
                <a:srgbClr val="002060"/>
              </a:solidFill>
              <a:latin typeface="Arial" panose="020B0604020202020204" pitchFamily="34" charset="0"/>
              <a:cs typeface="Arial" panose="020B0604020202020204" pitchFamily="34" charset="0"/>
            </a:endParaRPr>
          </a:p>
        </p:txBody>
      </p:sp>
      <p:sp>
        <p:nvSpPr>
          <p:cNvPr id="8" name="Espace réservé du numéro de diapositive 4"/>
          <p:cNvSpPr txBox="1">
            <a:spLocks noGrp="1"/>
          </p:cNvSpPr>
          <p:nvPr/>
        </p:nvSpPr>
        <p:spPr bwMode="auto">
          <a:xfrm>
            <a:off x="7820547" y="62865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Constantia" charset="0"/>
                <a:ea typeface="ＭＳ Ｐゴシック" charset="0"/>
                <a:cs typeface="Arial" charset="0"/>
              </a:defRPr>
            </a:lvl1pPr>
            <a:lvl2pPr marL="37931725" indent="-37474525" eaLnBrk="0" hangingPunct="0">
              <a:defRPr sz="2400">
                <a:solidFill>
                  <a:schemeClr val="tx1"/>
                </a:solidFill>
                <a:latin typeface="Constantia" charset="0"/>
                <a:ea typeface="Arial" charset="0"/>
                <a:cs typeface="Arial" charset="0"/>
              </a:defRPr>
            </a:lvl2pPr>
            <a:lvl3pPr eaLnBrk="0" hangingPunct="0">
              <a:defRPr sz="2400">
                <a:solidFill>
                  <a:schemeClr val="tx1"/>
                </a:solidFill>
                <a:latin typeface="Constantia" charset="0"/>
                <a:ea typeface="Arial" charset="0"/>
                <a:cs typeface="Arial" charset="0"/>
              </a:defRPr>
            </a:lvl3pPr>
            <a:lvl4pPr eaLnBrk="0" hangingPunct="0">
              <a:defRPr sz="2400">
                <a:solidFill>
                  <a:schemeClr val="tx1"/>
                </a:solidFill>
                <a:latin typeface="Constantia" charset="0"/>
                <a:ea typeface="Arial" charset="0"/>
                <a:cs typeface="Arial" charset="0"/>
              </a:defRPr>
            </a:lvl4pPr>
            <a:lvl5pPr eaLnBrk="0" hangingPunct="0">
              <a:defRPr sz="2400">
                <a:solidFill>
                  <a:schemeClr val="tx1"/>
                </a:solidFill>
                <a:latin typeface="Constantia" charset="0"/>
                <a:ea typeface="Arial" charset="0"/>
                <a:cs typeface="Arial" charset="0"/>
              </a:defRPr>
            </a:lvl5pPr>
            <a:lvl6pPr marL="457200" eaLnBrk="0" fontAlgn="base" hangingPunct="0">
              <a:spcBef>
                <a:spcPct val="0"/>
              </a:spcBef>
              <a:spcAft>
                <a:spcPct val="0"/>
              </a:spcAft>
              <a:defRPr sz="2400">
                <a:solidFill>
                  <a:schemeClr val="tx1"/>
                </a:solidFill>
                <a:latin typeface="Constantia" charset="0"/>
                <a:ea typeface="Arial" charset="0"/>
                <a:cs typeface="Arial" charset="0"/>
              </a:defRPr>
            </a:lvl6pPr>
            <a:lvl7pPr marL="914400" eaLnBrk="0" fontAlgn="base" hangingPunct="0">
              <a:spcBef>
                <a:spcPct val="0"/>
              </a:spcBef>
              <a:spcAft>
                <a:spcPct val="0"/>
              </a:spcAft>
              <a:defRPr sz="2400">
                <a:solidFill>
                  <a:schemeClr val="tx1"/>
                </a:solidFill>
                <a:latin typeface="Constantia" charset="0"/>
                <a:ea typeface="Arial" charset="0"/>
                <a:cs typeface="Arial" charset="0"/>
              </a:defRPr>
            </a:lvl7pPr>
            <a:lvl8pPr marL="1371600" eaLnBrk="0" fontAlgn="base" hangingPunct="0">
              <a:spcBef>
                <a:spcPct val="0"/>
              </a:spcBef>
              <a:spcAft>
                <a:spcPct val="0"/>
              </a:spcAft>
              <a:defRPr sz="2400">
                <a:solidFill>
                  <a:schemeClr val="tx1"/>
                </a:solidFill>
                <a:latin typeface="Constantia" charset="0"/>
                <a:ea typeface="Arial" charset="0"/>
                <a:cs typeface="Arial" charset="0"/>
              </a:defRPr>
            </a:lvl8pPr>
            <a:lvl9pPr marL="1828800" eaLnBrk="0" fontAlgn="base" hangingPunct="0">
              <a:spcBef>
                <a:spcPct val="0"/>
              </a:spcBef>
              <a:spcAft>
                <a:spcPct val="0"/>
              </a:spcAft>
              <a:defRPr sz="2400">
                <a:solidFill>
                  <a:schemeClr val="tx1"/>
                </a:solidFill>
                <a:latin typeface="Constantia" charset="0"/>
                <a:ea typeface="Arial" charset="0"/>
                <a:cs typeface="Arial" charset="0"/>
              </a:defRPr>
            </a:lvl9pPr>
          </a:lstStyle>
          <a:p>
            <a:pPr algn="r" eaLnBrk="1" hangingPunct="1"/>
            <a:fld id="{0952CCEE-48BD-9848-A09A-CF791FAA8736}" type="slidenum">
              <a:rPr lang="fr-FR" sz="1200">
                <a:latin typeface="Arial" charset="0"/>
              </a:rPr>
              <a:pPr algn="r" eaLnBrk="1" hangingPunct="1"/>
              <a:t>8</a:t>
            </a:fld>
            <a:endParaRPr lang="fr-FR" sz="1200">
              <a:latin typeface="Arial" charset="0"/>
            </a:endParaRPr>
          </a:p>
        </p:txBody>
      </p:sp>
      <p:sp>
        <p:nvSpPr>
          <p:cNvPr id="5" name="テキスト ボックス 4"/>
          <p:cNvSpPr txBox="1"/>
          <p:nvPr/>
        </p:nvSpPr>
        <p:spPr>
          <a:xfrm>
            <a:off x="744453" y="384874"/>
            <a:ext cx="9161547" cy="523216"/>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t">
            <a:spAutoFit/>
          </a:bodyPr>
          <a:lstStyle/>
          <a:p>
            <a:pPr marL="0" marR="0" indent="0" algn="l" defTabSz="914400" rtl="0" fontAlgn="auto" latinLnBrk="1" hangingPunct="0">
              <a:lnSpc>
                <a:spcPct val="100000"/>
              </a:lnSpc>
              <a:spcBef>
                <a:spcPts val="0"/>
              </a:spcBef>
              <a:spcAft>
                <a:spcPts val="0"/>
              </a:spcAft>
              <a:buClrTx/>
              <a:buSzTx/>
              <a:buFontTx/>
              <a:buNone/>
              <a:tabLst/>
            </a:pPr>
            <a:r>
              <a:rPr lang="en-US" altLang="ja-JP" sz="2800" b="1" smtClean="0">
                <a:solidFill>
                  <a:srgbClr val="800000"/>
                </a:solidFill>
              </a:rPr>
              <a:t>Sharing </a:t>
            </a:r>
            <a:r>
              <a:rPr lang="en-US" altLang="ja-JP" sz="2800" b="1" dirty="0" smtClean="0">
                <a:solidFill>
                  <a:srgbClr val="800000"/>
                </a:solidFill>
              </a:rPr>
              <a:t>underlying science and values behind RP </a:t>
            </a:r>
            <a:endParaRPr kumimoji="0" lang="ja-JP" altLang="en-US" sz="2800" b="1" i="0" u="none" strike="noStrike" cap="none" spc="0" normalizeH="0" baseline="0" dirty="0">
              <a:ln>
                <a:noFill/>
              </a:ln>
              <a:solidFill>
                <a:srgbClr val="800000"/>
              </a:solidFill>
              <a:effectLst/>
              <a:uFillTx/>
              <a:sym typeface="Helvetica"/>
            </a:endParaRPr>
          </a:p>
        </p:txBody>
      </p:sp>
      <p:sp>
        <p:nvSpPr>
          <p:cNvPr id="3" name="テキスト ボックス 2"/>
          <p:cNvSpPr txBox="1"/>
          <p:nvPr/>
        </p:nvSpPr>
        <p:spPr>
          <a:xfrm>
            <a:off x="885237" y="5907838"/>
            <a:ext cx="8505977" cy="461661"/>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t">
            <a:spAutoFit/>
          </a:bodyPr>
          <a:lstStyle/>
          <a:p>
            <a:pPr marL="0" marR="0" indent="0" algn="l" defTabSz="914400" rtl="0" fontAlgn="auto" latinLnBrk="1" hangingPunct="0">
              <a:lnSpc>
                <a:spcPct val="100000"/>
              </a:lnSpc>
              <a:spcBef>
                <a:spcPts val="0"/>
              </a:spcBef>
              <a:spcAft>
                <a:spcPts val="0"/>
              </a:spcAft>
              <a:buClrTx/>
              <a:buSzTx/>
              <a:buFontTx/>
              <a:buNone/>
              <a:tabLst/>
            </a:pPr>
            <a:r>
              <a:rPr kumimoji="0" lang="en-US" altLang="ja-JP" sz="2400" b="0" i="0" u="none" strike="noStrike" cap="none" spc="0" normalizeH="0" baseline="0" dirty="0" smtClean="0">
                <a:ln>
                  <a:noFill/>
                </a:ln>
                <a:solidFill>
                  <a:srgbClr val="000000"/>
                </a:solidFill>
                <a:effectLst/>
                <a:uFillTx/>
                <a:latin typeface="+mj-lt"/>
                <a:ea typeface="+mj-ea"/>
                <a:cs typeface="+mj-cs"/>
                <a:sym typeface="Helvetica"/>
              </a:rPr>
              <a:t>These</a:t>
            </a:r>
            <a:r>
              <a:rPr kumimoji="0" lang="en-US" altLang="ja-JP" sz="2400" b="0" i="0" u="none" strike="noStrike" cap="none" spc="0" normalizeH="0" dirty="0" smtClean="0">
                <a:ln>
                  <a:noFill/>
                </a:ln>
                <a:solidFill>
                  <a:srgbClr val="000000"/>
                </a:solidFill>
                <a:effectLst/>
                <a:uFillTx/>
                <a:latin typeface="+mj-lt"/>
                <a:ea typeface="+mj-ea"/>
                <a:cs typeface="+mj-cs"/>
                <a:sym typeface="Helvetica"/>
              </a:rPr>
              <a:t> are my personal views, not official ICRP points of views</a:t>
            </a:r>
            <a:endParaRPr kumimoji="0" lang="ja-JP" altLang="en-US" sz="2400" b="0" i="0" u="none" strike="noStrike" cap="none" spc="0" normalizeH="0" baseline="0" dirty="0">
              <a:ln>
                <a:noFill/>
              </a:ln>
              <a:solidFill>
                <a:srgbClr val="000000"/>
              </a:solidFill>
              <a:effectLst/>
              <a:uFillTx/>
              <a:latin typeface="+mj-lt"/>
              <a:ea typeface="+mj-ea"/>
              <a:cs typeface="+mj-cs"/>
              <a:sym typeface="Helvetica"/>
            </a:endParaRPr>
          </a:p>
        </p:txBody>
      </p:sp>
    </p:spTree>
    <p:extLst>
      <p:ext uri="{BB962C8B-B14F-4D97-AF65-F5344CB8AC3E}">
        <p14:creationId xmlns:p14="http://schemas.microsoft.com/office/powerpoint/2010/main" val="2988667805"/>
      </p:ext>
    </p:extLst>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theme/theme1.xml><?xml version="1.0" encoding="utf-8"?>
<a:theme xmlns:a="http://schemas.openxmlformats.org/drawingml/2006/main" name="Default">
  <a:themeElements>
    <a:clrScheme name="Default">
      <a:dk1>
        <a:srgbClr val="000000"/>
      </a:dk1>
      <a:lt1>
        <a:srgbClr val="FFFFFF"/>
      </a:lt1>
      <a:dk2>
        <a:srgbClr val="A7A7A7"/>
      </a:dk2>
      <a:lt2>
        <a:srgbClr val="535353"/>
      </a:lt2>
      <a:accent1>
        <a:srgbClr val="0F6FC6"/>
      </a:accent1>
      <a:accent2>
        <a:srgbClr val="009DD9"/>
      </a:accent2>
      <a:accent3>
        <a:srgbClr val="8F8F8F"/>
      </a:accent3>
      <a:accent4>
        <a:srgbClr val="707070"/>
      </a:accent4>
      <a:accent5>
        <a:srgbClr val="AABADD"/>
      </a:accent5>
      <a:accent6>
        <a:srgbClr val="008EC5"/>
      </a:accent6>
      <a:hlink>
        <a:srgbClr val="0000FF"/>
      </a:hlink>
      <a:folHlink>
        <a:srgbClr val="FF00FF"/>
      </a:folHlink>
    </a:clrScheme>
    <a:fontScheme name="Default">
      <a:majorFont>
        <a:latin typeface="Helvetica"/>
        <a:ea typeface="Helvetica"/>
        <a:cs typeface="Helvetica"/>
      </a:majorFont>
      <a:minorFont>
        <a:latin typeface="Avenir Book"/>
        <a:ea typeface="Avenir Book"/>
        <a:cs typeface="Avenir Book"/>
      </a:minorFont>
    </a:fontScheme>
    <a:fmtScheme name="Defaul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rgbClr val="0F6FC6"/>
          </a:solidFill>
          <a:prstDash val="solid"/>
          <a:bevel/>
        </a:ln>
        <a:effectLst/>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1"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j-lt"/>
            <a:ea typeface="+mj-ea"/>
            <a:cs typeface="+mj-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F6FC6"/>
          </a:solidFill>
          <a:prstDash val="solid"/>
          <a:bevel/>
        </a:ln>
        <a:effectLst/>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1"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j-lt"/>
            <a:ea typeface="+mj-ea"/>
            <a:cs typeface="+mj-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Default">
  <a:themeElements>
    <a:clrScheme name="Default">
      <a:dk1>
        <a:srgbClr val="000000"/>
      </a:dk1>
      <a:lt1>
        <a:srgbClr val="FFFFFF"/>
      </a:lt1>
      <a:dk2>
        <a:srgbClr val="A7A7A7"/>
      </a:dk2>
      <a:lt2>
        <a:srgbClr val="535353"/>
      </a:lt2>
      <a:accent1>
        <a:srgbClr val="0F6FC6"/>
      </a:accent1>
      <a:accent2>
        <a:srgbClr val="009DD9"/>
      </a:accent2>
      <a:accent3>
        <a:srgbClr val="8F8F8F"/>
      </a:accent3>
      <a:accent4>
        <a:srgbClr val="707070"/>
      </a:accent4>
      <a:accent5>
        <a:srgbClr val="AABADD"/>
      </a:accent5>
      <a:accent6>
        <a:srgbClr val="008EC5"/>
      </a:accent6>
      <a:hlink>
        <a:srgbClr val="0000FF"/>
      </a:hlink>
      <a:folHlink>
        <a:srgbClr val="FF00FF"/>
      </a:folHlink>
    </a:clrScheme>
    <a:fontScheme name="Default">
      <a:majorFont>
        <a:latin typeface="Helvetica"/>
        <a:ea typeface="Helvetica"/>
        <a:cs typeface="Helvetica"/>
      </a:majorFont>
      <a:minorFont>
        <a:latin typeface="Avenir Book"/>
        <a:ea typeface="Avenir Book"/>
        <a:cs typeface="Avenir Book"/>
      </a:minorFont>
    </a:fontScheme>
    <a:fmtScheme name="Defaul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rgbClr val="0F6FC6"/>
          </a:solidFill>
          <a:prstDash val="solid"/>
          <a:bevel/>
        </a:ln>
        <a:effectLst/>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1"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j-lt"/>
            <a:ea typeface="+mj-ea"/>
            <a:cs typeface="+mj-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F6FC6"/>
          </a:solidFill>
          <a:prstDash val="solid"/>
          <a:bevel/>
        </a:ln>
        <a:effectLst/>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1"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j-lt"/>
            <a:ea typeface="+mj-ea"/>
            <a:cs typeface="+mj-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335</TotalTime>
  <Words>613</Words>
  <Application>Microsoft Macintosh PowerPoint</Application>
  <PresentationFormat>A4 210x297 mm</PresentationFormat>
  <Paragraphs>106</Paragraphs>
  <Slides>8</Slides>
  <Notes>1</Notes>
  <HiddenSlides>0</HiddenSlides>
  <MMClips>0</MMClips>
  <ScaleCrop>false</ScaleCrop>
  <HeadingPairs>
    <vt:vector size="4" baseType="variant">
      <vt:variant>
        <vt:lpstr>テーマ</vt:lpstr>
      </vt:variant>
      <vt:variant>
        <vt:i4>1</vt:i4>
      </vt:variant>
      <vt:variant>
        <vt:lpstr>スライド タイトル</vt:lpstr>
      </vt:variant>
      <vt:variant>
        <vt:i4>8</vt:i4>
      </vt:variant>
    </vt:vector>
  </HeadingPairs>
  <TitlesOfParts>
    <vt:vector size="9" baseType="lpstr">
      <vt:lpstr>Default</vt:lpstr>
      <vt:lpstr>PowerPoint プレゼンテーション</vt:lpstr>
      <vt:lpstr>PowerPoint プレゼンテーション</vt:lpstr>
      <vt:lpstr>PowerPoint プレゼンテーション</vt:lpstr>
      <vt:lpstr>Key issues in update of Publication 109 </vt:lpstr>
      <vt:lpstr>Key issues in update of Publication 111 </vt:lpstr>
      <vt:lpstr>PowerPoint プレゼンテーション</vt:lpstr>
      <vt:lpstr> Three pillars of RP  </vt:lpstr>
      <vt:lpstr>PowerPoint プレゼンテーション</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本間俊充</dc:creator>
  <cp:lastModifiedBy>KAI MICHIAKI</cp:lastModifiedBy>
  <cp:revision>49</cp:revision>
  <dcterms:modified xsi:type="dcterms:W3CDTF">2016-01-22T07:27:21Z</dcterms:modified>
</cp:coreProperties>
</file>